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63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rusportrait.ru/" TargetMode="External"/><Relationship Id="rId2" Type="http://schemas.openxmlformats.org/officeDocument/2006/relationships/hyperlink" Target="http://ru.wikipedia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0364" y="2757474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Портреты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572264" y="142852"/>
            <a:ext cx="2428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Работу выполнил </a:t>
            </a:r>
          </a:p>
          <a:p>
            <a:r>
              <a:rPr lang="ru-RU" dirty="0" smtClean="0"/>
              <a:t>ученик 8-а класса </a:t>
            </a:r>
          </a:p>
          <a:p>
            <a:r>
              <a:rPr lang="ru-RU" dirty="0" smtClean="0"/>
              <a:t>Осипов Максим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843808" y="1428736"/>
            <a:ext cx="56584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Илья Репин</a:t>
            </a:r>
            <a:endParaRPr lang="ru-RU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0694" y="2214554"/>
            <a:ext cx="3429024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Портрет</a:t>
            </a:r>
            <a:br>
              <a:rPr lang="ru-RU" sz="3600" dirty="0" smtClean="0"/>
            </a:br>
            <a:r>
              <a:rPr lang="ru-RU" sz="3600" dirty="0" smtClean="0"/>
              <a:t>Поликсены Стасовой</a:t>
            </a:r>
            <a:br>
              <a:rPr lang="ru-RU" sz="3600" dirty="0" smtClean="0"/>
            </a:br>
            <a:r>
              <a:rPr lang="ru-RU" sz="3600" dirty="0" smtClean="0"/>
              <a:t>1879 год</a:t>
            </a:r>
            <a:endParaRPr lang="ru-RU" sz="3600" dirty="0"/>
          </a:p>
        </p:txBody>
      </p:sp>
      <p:pic>
        <p:nvPicPr>
          <p:cNvPr id="21506" name="Picture 2" descr="http://rusportrait.ru/gal7/z34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1475"/>
            <a:ext cx="5324475" cy="6486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56" y="1928802"/>
            <a:ext cx="3467072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Портрет</a:t>
            </a:r>
            <a:br>
              <a:rPr lang="ru-RU" sz="3600" dirty="0" smtClean="0"/>
            </a:br>
            <a:r>
              <a:rPr lang="ru-RU" sz="3600" dirty="0" smtClean="0"/>
              <a:t>Софии Драгомировой</a:t>
            </a:r>
            <a:br>
              <a:rPr lang="ru-RU" sz="3600" dirty="0" smtClean="0"/>
            </a:br>
            <a:r>
              <a:rPr lang="ru-RU" sz="3600" dirty="0" smtClean="0"/>
              <a:t>1889 год</a:t>
            </a:r>
            <a:endParaRPr lang="ru-RU" sz="3600" dirty="0"/>
          </a:p>
        </p:txBody>
      </p:sp>
      <p:pic>
        <p:nvPicPr>
          <p:cNvPr id="23554" name="Picture 2" descr="http://rusportrait.ru/gal7/z34-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4775"/>
            <a:ext cx="5229225" cy="6753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7686" y="1857364"/>
            <a:ext cx="461008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Портрет</a:t>
            </a:r>
            <a:br>
              <a:rPr lang="ru-RU" sz="3600" dirty="0" smtClean="0"/>
            </a:br>
            <a:r>
              <a:rPr lang="ru-RU" sz="3600" dirty="0" smtClean="0"/>
              <a:t>Веры Репиной</a:t>
            </a:r>
            <a:br>
              <a:rPr lang="ru-RU" sz="3600" dirty="0" smtClean="0"/>
            </a:br>
            <a:r>
              <a:rPr lang="ru-RU" sz="3600" dirty="0" smtClean="0"/>
              <a:t>1892 год</a:t>
            </a:r>
            <a:endParaRPr lang="ru-RU" sz="3600" dirty="0"/>
          </a:p>
        </p:txBody>
      </p:sp>
      <p:pic>
        <p:nvPicPr>
          <p:cNvPr id="25602" name="Picture 2" descr="http://rusportrait.ru/gal7/z34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08622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68" y="1428736"/>
            <a:ext cx="5395898" cy="164306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Портрет Веры Репиной,</a:t>
            </a:r>
            <a:br>
              <a:rPr lang="ru-RU" sz="3600" dirty="0" smtClean="0"/>
            </a:br>
            <a:r>
              <a:rPr lang="ru-RU" sz="3600" dirty="0" smtClean="0"/>
              <a:t>дочери художника</a:t>
            </a:r>
            <a:br>
              <a:rPr lang="ru-RU" sz="3600" dirty="0" smtClean="0"/>
            </a:br>
            <a:r>
              <a:rPr lang="ru-RU" sz="3600" dirty="0" smtClean="0"/>
              <a:t>1886 год</a:t>
            </a:r>
            <a:endParaRPr lang="ru-RU" sz="3600" dirty="0"/>
          </a:p>
        </p:txBody>
      </p:sp>
      <p:pic>
        <p:nvPicPr>
          <p:cNvPr id="24578" name="Picture 2" descr="http://rusportrait.ru/gal7/z34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40042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8" y="1357298"/>
            <a:ext cx="3252758" cy="200025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Украинская девушка у забора</a:t>
            </a:r>
            <a:br>
              <a:rPr lang="ru-RU" sz="3600" dirty="0" smtClean="0"/>
            </a:br>
            <a:r>
              <a:rPr lang="ru-RU" sz="3600" dirty="0" smtClean="0"/>
              <a:t>1876 год</a:t>
            </a:r>
            <a:endParaRPr lang="ru-RU" sz="3600" dirty="0"/>
          </a:p>
        </p:txBody>
      </p:sp>
      <p:pic>
        <p:nvPicPr>
          <p:cNvPr id="27650" name="Picture 2" descr="http://rusportrait.ru/gal7/z34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524"/>
            <a:ext cx="5534025" cy="6848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1357298"/>
            <a:ext cx="4252890" cy="178594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Портрет </a:t>
            </a:r>
            <a:br>
              <a:rPr lang="ru-RU" sz="3600" dirty="0" smtClean="0"/>
            </a:br>
            <a:r>
              <a:rPr lang="ru-RU" sz="3600" dirty="0" smtClean="0"/>
              <a:t>Сидора </a:t>
            </a:r>
            <a:r>
              <a:rPr lang="ru-RU" sz="3600" dirty="0" err="1" smtClean="0"/>
              <a:t>Шаврова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1892 год</a:t>
            </a:r>
            <a:endParaRPr lang="ru-RU" sz="3600" dirty="0"/>
          </a:p>
        </p:txBody>
      </p:sp>
      <p:pic>
        <p:nvPicPr>
          <p:cNvPr id="26626" name="Picture 2" descr="http://rusportrait.ru/gal7/z34-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5275"/>
            <a:ext cx="4448175" cy="6562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8" y="1928802"/>
            <a:ext cx="3252758" cy="171451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Украинская девушка</a:t>
            </a:r>
            <a:br>
              <a:rPr lang="ru-RU" sz="3600" dirty="0" smtClean="0"/>
            </a:br>
            <a:r>
              <a:rPr lang="ru-RU" sz="3600" dirty="0" smtClean="0"/>
              <a:t>1875 год</a:t>
            </a:r>
            <a:endParaRPr lang="ru-RU" sz="3600" dirty="0"/>
          </a:p>
        </p:txBody>
      </p:sp>
      <p:pic>
        <p:nvPicPr>
          <p:cNvPr id="19458" name="Picture 2" descr="http://rusportrait.ru/gal7/z34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50545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928802"/>
            <a:ext cx="74676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43438" y="4572008"/>
            <a:ext cx="4286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hlinkClick r:id="rId2"/>
              </a:rPr>
              <a:t>Информация взята с сайтов:</a:t>
            </a:r>
            <a:endParaRPr lang="en-US" sz="2000" dirty="0" smtClean="0">
              <a:hlinkClick r:id="rId2"/>
            </a:endParaRPr>
          </a:p>
          <a:p>
            <a:r>
              <a:rPr lang="en-US" sz="2000" dirty="0" smtClean="0">
                <a:hlinkClick r:id="rId3"/>
              </a:rPr>
              <a:t>http://rusportrait.ru/</a:t>
            </a:r>
            <a:endParaRPr lang="en-US" sz="2000" dirty="0" smtClean="0">
              <a:hlinkClick r:id="rId2"/>
            </a:endParaRPr>
          </a:p>
          <a:p>
            <a:r>
              <a:rPr lang="en-US" sz="2000" dirty="0" smtClean="0">
                <a:hlinkClick r:id="rId2"/>
              </a:rPr>
              <a:t>http://ru.wikipedia.org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Немного о биографии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07904" y="1124744"/>
            <a:ext cx="5153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	Илья́ </a:t>
            </a:r>
            <a:r>
              <a:rPr lang="ru-RU" sz="2400" b="1" dirty="0" err="1" smtClean="0"/>
              <a:t>Ефи́мович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Ре́пин</a:t>
            </a:r>
            <a:r>
              <a:rPr lang="ru-RU" sz="2400" dirty="0" smtClean="0"/>
              <a:t>  родился 24 июля (5 августа) 1844 , умер 29 сентября 1930 — русский художник-живописец, мастер портрета, исторических и бытовых сцен. Академик Императорской Академии Художеств</a:t>
            </a:r>
            <a:endParaRPr lang="ru-RU" sz="2400" dirty="0"/>
          </a:p>
        </p:txBody>
      </p:sp>
      <p:pic>
        <p:nvPicPr>
          <p:cNvPr id="4" name="Picture 2" descr="Автопортрет, 18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1215895"/>
            <a:ext cx="3337463" cy="4232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4" y="1714488"/>
            <a:ext cx="3824262" cy="192882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+mn-lt"/>
              </a:rPr>
              <a:t>Портрет хирурга Николая Ивановича Пирогова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1880 год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dirty="0"/>
          </a:p>
        </p:txBody>
      </p:sp>
      <p:pic>
        <p:nvPicPr>
          <p:cNvPr id="29698" name="Picture 2" descr="http://rusportrait.ru/gal7/z34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2424"/>
            <a:ext cx="5000625" cy="6505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rusportrait.ru/gal7/z34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2424"/>
            <a:ext cx="5457825" cy="65055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643570" y="928670"/>
            <a:ext cx="32861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Портрет Саввы Мамонтова</a:t>
            </a:r>
          </a:p>
          <a:p>
            <a:r>
              <a:rPr lang="ru-RU" sz="3600" dirty="0" smtClean="0"/>
              <a:t>1880 год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rusportrait.ru/gal7/z3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5715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929322" y="1214422"/>
            <a:ext cx="30718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Читающая девушка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4942" y="1000108"/>
            <a:ext cx="3786214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Портрет </a:t>
            </a:r>
            <a:br>
              <a:rPr lang="ru-RU" sz="3600" dirty="0" smtClean="0"/>
            </a:br>
            <a:r>
              <a:rPr lang="ru-RU" sz="3600" dirty="0" smtClean="0"/>
              <a:t>Т. Мамонтовой</a:t>
            </a:r>
            <a:br>
              <a:rPr lang="ru-RU" sz="3600" dirty="0" smtClean="0"/>
            </a:br>
            <a:r>
              <a:rPr lang="ru-RU" sz="3600" dirty="0" smtClean="0"/>
              <a:t>1882 год</a:t>
            </a:r>
            <a:endParaRPr lang="ru-RU" sz="3600" dirty="0"/>
          </a:p>
        </p:txBody>
      </p:sp>
      <p:pic>
        <p:nvPicPr>
          <p:cNvPr id="18434" name="Picture 2" descr="http://rusportrait.ru/gal7/z34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07682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1571612"/>
            <a:ext cx="3786214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Портрет</a:t>
            </a:r>
            <a:br>
              <a:rPr lang="ru-RU" sz="3600" dirty="0" smtClean="0"/>
            </a:br>
            <a:r>
              <a:rPr lang="ru-RU" sz="3600" dirty="0" smtClean="0"/>
              <a:t>Надежды Стасовой</a:t>
            </a:r>
            <a:br>
              <a:rPr lang="ru-RU" sz="3600" dirty="0" smtClean="0"/>
            </a:br>
            <a:r>
              <a:rPr lang="ru-RU" sz="3600" dirty="0" smtClean="0"/>
              <a:t>1882 год</a:t>
            </a:r>
            <a:endParaRPr lang="ru-RU" sz="3600" dirty="0"/>
          </a:p>
        </p:txBody>
      </p:sp>
      <p:pic>
        <p:nvPicPr>
          <p:cNvPr id="17410" name="Picture 2" descr="http://rusportrait.ru/gal7/z34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494347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1500174"/>
            <a:ext cx="4071966" cy="135732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Портрет </a:t>
            </a:r>
            <a:br>
              <a:rPr lang="ru-RU" sz="4000" dirty="0" smtClean="0"/>
            </a:br>
            <a:r>
              <a:rPr lang="ru-RU" sz="4000" dirty="0" smtClean="0"/>
              <a:t>Веры Репиной,</a:t>
            </a:r>
            <a:br>
              <a:rPr lang="ru-RU" sz="4000" dirty="0" smtClean="0"/>
            </a:br>
            <a:r>
              <a:rPr lang="ru-RU" sz="4000" dirty="0" smtClean="0"/>
              <a:t>жены художника</a:t>
            </a:r>
            <a:br>
              <a:rPr lang="ru-RU" sz="4000" dirty="0" smtClean="0"/>
            </a:br>
            <a:r>
              <a:rPr lang="ru-RU" sz="4000" dirty="0" smtClean="0"/>
              <a:t>1882 год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20482" name="Picture 2" descr="http://rusportrait.ru/gal7/z34-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41007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1571612"/>
            <a:ext cx="3643338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Портрет </a:t>
            </a:r>
            <a:br>
              <a:rPr lang="ru-RU" sz="3600" dirty="0" smtClean="0"/>
            </a:br>
            <a:r>
              <a:rPr lang="ru-RU" sz="3600" dirty="0" smtClean="0"/>
              <a:t>Веры Репиной</a:t>
            </a:r>
            <a:br>
              <a:rPr lang="ru-RU" sz="3600" dirty="0" smtClean="0"/>
            </a:br>
            <a:r>
              <a:rPr lang="ru-RU" sz="3600" dirty="0" smtClean="0"/>
              <a:t>1876 год</a:t>
            </a:r>
            <a:endParaRPr lang="ru-RU" sz="3600" dirty="0"/>
          </a:p>
        </p:txBody>
      </p:sp>
      <p:pic>
        <p:nvPicPr>
          <p:cNvPr id="22530" name="Picture 2" descr="http://rusportrait.ru/gal7/z34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3874"/>
            <a:ext cx="5095875" cy="6334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</TotalTime>
  <Words>58</Words>
  <Application>Microsoft Office PowerPoint</Application>
  <PresentationFormat>Экран (4:3)</PresentationFormat>
  <Paragraphs>26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Техническая</vt:lpstr>
      <vt:lpstr>Презентация PowerPoint</vt:lpstr>
      <vt:lpstr>Немного о биографии</vt:lpstr>
      <vt:lpstr>Портрет хирурга Николая Ивановича Пирогова 1880 год </vt:lpstr>
      <vt:lpstr>Презентация PowerPoint</vt:lpstr>
      <vt:lpstr>Презентация PowerPoint</vt:lpstr>
      <vt:lpstr>Портрет  Т. Мамонтовой 1882 год</vt:lpstr>
      <vt:lpstr>Портрет Надежды Стасовой 1882 год</vt:lpstr>
      <vt:lpstr>Портрет  Веры Репиной, жены художника 1882 год </vt:lpstr>
      <vt:lpstr>Портрет  Веры Репиной 1876 год</vt:lpstr>
      <vt:lpstr>Портрет Поликсены Стасовой 1879 год</vt:lpstr>
      <vt:lpstr>Портрет Софии Драгомировой 1889 год</vt:lpstr>
      <vt:lpstr>Портрет Веры Репиной 1892 год</vt:lpstr>
      <vt:lpstr>Портрет Веры Репиной, дочери художника 1886 год</vt:lpstr>
      <vt:lpstr>Украинская девушка у забора 1876 год</vt:lpstr>
      <vt:lpstr>Портрет  Сидора Шаврова 1892 год</vt:lpstr>
      <vt:lpstr>Украинская девушка 1875 год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Maxim</dc:creator>
  <cp:lastModifiedBy>Светлана</cp:lastModifiedBy>
  <cp:revision>6</cp:revision>
  <dcterms:created xsi:type="dcterms:W3CDTF">2012-11-25T06:41:09Z</dcterms:created>
  <dcterms:modified xsi:type="dcterms:W3CDTF">2012-12-18T17:34:34Z</dcterms:modified>
</cp:coreProperties>
</file>