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87" r:id="rId6"/>
    <p:sldId id="288" r:id="rId7"/>
    <p:sldId id="290" r:id="rId8"/>
    <p:sldId id="291" r:id="rId9"/>
    <p:sldId id="292" r:id="rId10"/>
    <p:sldId id="261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9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9C36-4018-4704-8ABF-F4753A585A1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DEE32-A96C-43AB-9B28-7A091C67B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4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 время Отечественной войны Бове участвует в ополчении, в 1813 году возвращается на городскую службу. Для восстановления сожженной Москвы была создана специальная Комиссия о строении Москвы, в которую Бове вошёл архитектором четвёртого участка и отвечал за центральные районы города: Тверскую, Арбатскую, Пресненскую, </a:t>
            </a:r>
            <a:r>
              <a:rPr lang="ru-RU" dirty="0" err="1" smtClean="0"/>
              <a:t>Новинскую</a:t>
            </a:r>
            <a:r>
              <a:rPr lang="ru-RU" dirty="0" smtClean="0"/>
              <a:t> и Городскую части. В 1814 году Бове был назначен главным архитектором «</a:t>
            </a:r>
            <a:r>
              <a:rPr lang="ru-RU" dirty="0" err="1" smtClean="0"/>
              <a:t>фасадической</a:t>
            </a:r>
            <a:r>
              <a:rPr lang="ru-RU" dirty="0" smtClean="0"/>
              <a:t> части», надзирающим за проектами и их «производством в точности по </a:t>
            </a:r>
            <a:r>
              <a:rPr lang="ru-RU" dirty="0" err="1" smtClean="0"/>
              <a:t>прожектированным</a:t>
            </a:r>
            <a:r>
              <a:rPr lang="ru-RU" dirty="0" smtClean="0"/>
              <a:t> линиям, а также выдаваемым планам и фасадам». Бове сумел на этом посту обновить облик древней столицы, с новым для Москвы размахом и по единому стилистическому замыслу. С помощью утверждённого в 1817 году генерального плана, Бове воплотил идею города-монумента во славу величия Российской империи.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EE32-A96C-43AB-9B28-7A091C67B6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EE32-A96C-43AB-9B28-7A091C67B6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Осип Иванович Бове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Выполнила </a:t>
            </a:r>
            <a:r>
              <a:rPr lang="ru-RU" sz="2000" dirty="0" err="1" smtClean="0"/>
              <a:t>Исаенкова</a:t>
            </a:r>
            <a:r>
              <a:rPr lang="ru-RU" sz="2000" dirty="0" smtClean="0"/>
              <a:t> </a:t>
            </a:r>
            <a:r>
              <a:rPr lang="ru-RU" sz="2000" dirty="0" smtClean="0"/>
              <a:t>Дарья</a:t>
            </a:r>
            <a:endParaRPr lang="ru-RU" sz="2000" dirty="0"/>
          </a:p>
        </p:txBody>
      </p:sp>
      <p:pic>
        <p:nvPicPr>
          <p:cNvPr id="1026" name="Picture 2" descr="http://www.bochkavpechatleniy.com/data/photo/23142/bove-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429000" cy="4365626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95400"/>
            <a:ext cx="4038600" cy="4191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smtClean="0"/>
              <a:t>пределами центра Бове строит Градскую больницу за Калужской заставой (1828—1833</a:t>
            </a:r>
            <a:r>
              <a:rPr lang="ru-RU" sz="2400" dirty="0" smtClean="0"/>
              <a:t>).</a:t>
            </a:r>
            <a:endParaRPr lang="ru-RU" sz="2400" dirty="0" smtClean="0"/>
          </a:p>
        </p:txBody>
      </p:sp>
      <p:pic>
        <p:nvPicPr>
          <p:cNvPr id="4098" name="Picture 2" descr="http://the100.ru/images/architect/id223/trumb/3430-00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276600" cy="45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ic.academic.ru/pictures/wiki/files/77/Moscow%2C_First_City_Hospital_by_Joseph_Bove%2C_190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12302"/>
            <a:ext cx="83751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cap="none" dirty="0" smtClean="0"/>
              <a:t>Манеж. </a:t>
            </a:r>
            <a:r>
              <a:rPr lang="ru-RU" sz="2400" dirty="0"/>
              <a:t>1824—1825 </a:t>
            </a:r>
            <a:r>
              <a:rPr lang="ru-RU" sz="2400" cap="none" dirty="0" err="1" smtClean="0"/>
              <a:t>г.г</a:t>
            </a:r>
            <a:r>
              <a:rPr lang="ru-RU" sz="2400" cap="none" dirty="0" smtClean="0"/>
              <a:t>.</a:t>
            </a:r>
            <a:endParaRPr lang="ru-RU" sz="2400" cap="none" dirty="0"/>
          </a:p>
        </p:txBody>
      </p:sp>
      <p:pic>
        <p:nvPicPr>
          <p:cNvPr id="38914" name="Picture 2" descr="http://lifeglobe.net/media/entry/373/Manege_Betancour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77200" cy="454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-fotki.yandex.ru/get/4304/vaskash.3b/0_2f5e1_5f3c43c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15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trassaauto.ru/moscow/kremlin/DSCN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823" y="722811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0/01/Moscow_manege_fac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63000" cy="5476875"/>
          </a:xfrm>
          <a:prstGeom prst="rect">
            <a:avLst/>
          </a:prstGeom>
          <a:noFill/>
        </p:spPr>
      </p:pic>
      <p:pic>
        <p:nvPicPr>
          <p:cNvPr id="3" name="Picture 2" descr="http://img-fotki.yandex.ru/get/5820/19518046.2b/0_70b16_8efe0fb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763000" cy="622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cap="none" dirty="0" smtClean="0"/>
              <a:t>Театральная площадь.</a:t>
            </a:r>
            <a:r>
              <a:rPr lang="ru-RU" sz="2400" dirty="0" smtClean="0"/>
              <a:t>1818—1824</a:t>
            </a:r>
            <a:r>
              <a:rPr lang="ru-RU" sz="2400" cap="none" dirty="0" smtClean="0"/>
              <a:t>г.г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dirty="0"/>
          </a:p>
        </p:txBody>
      </p:sp>
      <p:pic>
        <p:nvPicPr>
          <p:cNvPr id="44034" name="Picture 2" descr="http://img0.liveinternet.ru/images/attach/b/3/7/10/7010856_moskva_teatr_pl_alim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2484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1821—1824 — </a:t>
            </a:r>
            <a:r>
              <a:rPr lang="ru-RU" sz="2400" cap="none" dirty="0" smtClean="0"/>
              <a:t>Большой театр</a:t>
            </a:r>
            <a:endParaRPr lang="ru-RU" sz="2400" cap="none" dirty="0"/>
          </a:p>
        </p:txBody>
      </p:sp>
      <p:pic>
        <p:nvPicPr>
          <p:cNvPr id="57346" name="Picture 2" descr="http://lifeglobe.net/media/entry/372/NWoBQM3v7h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096000" cy="510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img-fotki.yandex.ru/get/4505/milkamilkina.61/0_65584_d470298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198"/>
            <a:ext cx="6858000" cy="518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ria.ru/images/45438/67/454386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4495"/>
            <a:ext cx="4660772" cy="264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http://mignews.com.ua/files/pictures/201004/1271588936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3486150" cy="3333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16286" y="381000"/>
            <a:ext cx="373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Трёхэтажное кирпичное здание с белокаменными деталями и под тесовой крышей поднялось за пять месяцев и обошлось </a:t>
            </a:r>
            <a:r>
              <a:rPr lang="ru-RU" dirty="0" err="1" smtClean="0"/>
              <a:t>Медоксу</a:t>
            </a:r>
            <a:r>
              <a:rPr lang="ru-RU" dirty="0" smtClean="0"/>
              <a:t> в 130 тысяч рублей серебром, на 50 тысяч больше сметы. Торжественное открытие состоялось 30 декабря 1780 года. Театр имел партер, три яруса лож и галерею, вмещавшие около 1 тыс. зрителей, «</a:t>
            </a:r>
            <a:r>
              <a:rPr lang="ru-RU" dirty="0" err="1" smtClean="0"/>
              <a:t>маскерадную</a:t>
            </a:r>
            <a:r>
              <a:rPr lang="ru-RU" dirty="0" smtClean="0"/>
              <a:t> залу в два света», «карточную» и другие специальные помещения; в 1788 к театру пристроили новый круглый маскарадный зал — «</a:t>
            </a:r>
            <a:r>
              <a:rPr lang="ru-RU" dirty="0" err="1" smtClean="0"/>
              <a:t>Ротунду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Триумфальные ворота, возведенные по проекту Бове у Тверской заставы (1827—1834), были воссозданы в 1968 году близ строившегося тогда монумента Победы на Поклонной горе.</a:t>
            </a:r>
          </a:p>
        </p:txBody>
      </p:sp>
      <p:pic>
        <p:nvPicPr>
          <p:cNvPr id="3074" name="Picture 2" descr="http://3.bp.blogspot.com/-3zeZVY1kuVM/UJYgALdX4SI/AAAAAAAAAZs/ykVKGXp1xgo/s1600/0_3c38d_2f52bca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91000" cy="23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rigorius.narod.ru/img/history/moscow/mosc_pict_6_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57917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1822—1824 — Храм Святителя Николая в Котельниках</a:t>
            </a:r>
            <a:endParaRPr lang="ru-RU" sz="2400" dirty="0"/>
          </a:p>
        </p:txBody>
      </p:sp>
      <p:pic>
        <p:nvPicPr>
          <p:cNvPr id="55298" name="Picture 2" descr="http://www.bochkavpechatleniy.com/data/photo/23142/bove-khram_v_kotelnikakh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29400" cy="505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1" y="1600200"/>
            <a:ext cx="8686800" cy="45259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О́сип</a:t>
            </a:r>
            <a:r>
              <a:rPr lang="ru-RU" sz="2400" b="1" dirty="0" smtClean="0"/>
              <a:t> (Джузеппе) </a:t>
            </a:r>
            <a:r>
              <a:rPr lang="ru-RU" sz="2400" b="1" dirty="0" err="1" smtClean="0"/>
              <a:t>Ива́нович</a:t>
            </a:r>
            <a:r>
              <a:rPr lang="ru-RU" sz="2400" b="1" dirty="0" smtClean="0"/>
              <a:t> Бове́</a:t>
            </a:r>
            <a:r>
              <a:rPr lang="ru-RU" sz="2400" dirty="0" smtClean="0"/>
              <a:t>  — российский архитектор, знаменитый реконструкцией Москвы после пожара 1812года. Роль Бове в создании облика Москвы может быть сравнена только с работой Росси в Санкт-Петербурге. Творил преимущественно в стиле классицизма.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ussian-church.ru/data/moscow/images/108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432800" cy="6324600"/>
          </a:xfrm>
          <a:prstGeom prst="rect">
            <a:avLst/>
          </a:prstGeom>
          <a:ln w="2286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1.imgbb.ru/img6/7/6/2/7623e6c27375da5db2e7c38c5414a8f7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343400" cy="651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1524000"/>
            <a:ext cx="2667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 smtClean="0"/>
              <a:t>Доработка проекта </a:t>
            </a:r>
            <a:r>
              <a:rPr lang="ru-RU" sz="2000" dirty="0" smtClean="0"/>
              <a:t>Ф</a:t>
            </a:r>
            <a:r>
              <a:rPr lang="ru-RU" sz="2000" dirty="0" smtClean="0"/>
              <a:t>. М. </a:t>
            </a:r>
            <a:r>
              <a:rPr lang="ru-RU" sz="2000" dirty="0" smtClean="0"/>
              <a:t>Ш</a:t>
            </a:r>
            <a:r>
              <a:rPr lang="ru-RU" sz="2000" cap="none" dirty="0" smtClean="0"/>
              <a:t>естакова</a:t>
            </a:r>
            <a:r>
              <a:rPr lang="ru-RU" sz="2000" dirty="0" smtClean="0"/>
              <a:t> 1829 </a:t>
            </a:r>
            <a:r>
              <a:rPr lang="ru-RU" sz="2000" cap="none" dirty="0" smtClean="0"/>
              <a:t>года, достроен после смерти </a:t>
            </a:r>
            <a:r>
              <a:rPr lang="ru-RU" sz="2000" dirty="0" smtClean="0"/>
              <a:t>Б</a:t>
            </a:r>
            <a:r>
              <a:rPr lang="ru-RU" sz="2000" cap="none" dirty="0" smtClean="0"/>
              <a:t>ове</a:t>
            </a:r>
            <a:r>
              <a:rPr lang="ru-RU" sz="2000" dirty="0" smtClean="0"/>
              <a:t> А. Г. </a:t>
            </a:r>
            <a:r>
              <a:rPr lang="ru-RU" sz="2000" dirty="0" smtClean="0"/>
              <a:t>Г</a:t>
            </a:r>
            <a:r>
              <a:rPr lang="ru-RU" sz="2000" cap="none" dirty="0" smtClean="0"/>
              <a:t>ригорьевым</a:t>
            </a:r>
            <a:endParaRPr lang="ru-RU" dirty="0"/>
          </a:p>
        </p:txBody>
      </p:sp>
      <p:pic>
        <p:nvPicPr>
          <p:cNvPr id="52226" name="Picture 2" descr="http://s009.radikal.ru/i308/1105/55/21562a698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295400"/>
            <a:ext cx="4256483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" y="304800"/>
            <a:ext cx="7615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1830 — Церковь Большое Вознесение у Никитских ворот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lifeglobe.net/media/entry/316/94388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134100" cy="526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1833 — </a:t>
            </a:r>
            <a:r>
              <a:rPr lang="ru-RU" sz="2400" dirty="0" smtClean="0"/>
              <a:t>Ц</a:t>
            </a:r>
            <a:r>
              <a:rPr lang="ru-RU" sz="2400" cap="none" dirty="0" smtClean="0"/>
              <a:t>ерковь</a:t>
            </a:r>
            <a:r>
              <a:rPr lang="ru-RU" sz="2400" dirty="0" smtClean="0"/>
              <a:t> Т</a:t>
            </a:r>
            <a:r>
              <a:rPr lang="ru-RU" sz="2400" cap="none" dirty="0" smtClean="0"/>
              <a:t>роицы </a:t>
            </a:r>
            <a:r>
              <a:rPr lang="ru-RU" sz="2400" cap="none" dirty="0" err="1" smtClean="0"/>
              <a:t>живоначальной</a:t>
            </a:r>
            <a:r>
              <a:rPr lang="ru-RU" sz="2400" dirty="0" smtClean="0"/>
              <a:t> </a:t>
            </a:r>
            <a:r>
              <a:rPr lang="ru-RU" sz="2400" cap="none" dirty="0" smtClean="0"/>
              <a:t>в Даниловском монастыре</a:t>
            </a:r>
            <a:endParaRPr lang="ru-RU" sz="2400" dirty="0"/>
          </a:p>
        </p:txBody>
      </p:sp>
      <p:pic>
        <p:nvPicPr>
          <p:cNvPr id="50178" name="Picture 2" descr="http://img-fotki.yandex.ru/get/4519/92198712.1c/0_69c50_81e73c3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4876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ifdkcharity.ru/materials/charity_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038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154" y="319874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1830—1839 — Собор Успения Пресвято Богородицы в городе Егорьевске (взорван в 1935 году по решению Президиума ВЦИК).</a:t>
            </a:r>
            <a:endParaRPr lang="ru-RU" sz="2000" dirty="0"/>
          </a:p>
        </p:txBody>
      </p:sp>
      <p:pic>
        <p:nvPicPr>
          <p:cNvPr id="49154" name="Picture 2" descr="http://www.history-ryazan.ru/gallery2/d/20381-3/022o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57924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Л</a:t>
            </a:r>
            <a:r>
              <a:rPr lang="ru-RU" sz="2800" cap="none" dirty="0" smtClean="0"/>
              <a:t>юбопытный факт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Несмотря на все свои заслуги, Бове не имел звания академика архитектуры. В 1816 году он попросил Академию художеств задать ему программу на звание академика. Академия утвердила его в звании архитектора и задала спроектировать здание театра на 3 тысячи человек. Программа эта так и не была выполнена.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89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724400"/>
          </a:xfrm>
        </p:spPr>
        <p:txBody>
          <a:bodyPr>
            <a:normAutofit/>
          </a:bodyPr>
          <a:lstStyle/>
          <a:p>
            <a:r>
              <a:rPr lang="ru-RU" sz="2400" dirty="0"/>
              <a:t>Умер Бове в Москве, похоронен на кладбище Донского монастыря.</a:t>
            </a:r>
          </a:p>
          <a:p>
            <a:endParaRPr lang="ru-RU" sz="2400" dirty="0"/>
          </a:p>
        </p:txBody>
      </p:sp>
      <p:pic>
        <p:nvPicPr>
          <p:cNvPr id="2052" name="Picture 4" descr="http://dic.academic.ru/pictures/wiki/files/66/Bove_O_I_Don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ru-RU" cap="none" dirty="0" smtClean="0"/>
              <a:t>иография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554162"/>
            <a:ext cx="5029200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j-lt"/>
              </a:rPr>
              <a:t>Бове родился в Петербурге в семье неаполитанского художника </a:t>
            </a:r>
            <a:r>
              <a:rPr lang="ru-RU" sz="1800" dirty="0" err="1" smtClean="0">
                <a:latin typeface="+mj-lt"/>
              </a:rPr>
              <a:t>Винченцо</a:t>
            </a:r>
            <a:r>
              <a:rPr lang="ru-RU" sz="1800" dirty="0" smtClean="0">
                <a:latin typeface="+mj-lt"/>
              </a:rPr>
              <a:t> Джованни </a:t>
            </a:r>
            <a:r>
              <a:rPr lang="ru-RU" sz="1800" dirty="0" err="1" smtClean="0">
                <a:latin typeface="+mj-lt"/>
              </a:rPr>
              <a:t>Бова</a:t>
            </a:r>
            <a:r>
              <a:rPr lang="ru-RU" sz="1800" dirty="0" smtClean="0">
                <a:latin typeface="+mj-lt"/>
              </a:rPr>
              <a:t>, приехавшего в Россию в 1782 году для работы в Эрмитаже. Данное при крещении имя Джузеппе позднее было переделано на русский манер в Осипа Ивановича. Вскоре после рождения Осипа семья переехала в Москву</a:t>
            </a:r>
            <a:r>
              <a:rPr lang="ru-RU" sz="1800" dirty="0" smtClean="0">
                <a:latin typeface="+mj-lt"/>
              </a:rPr>
              <a:t>.</a:t>
            </a:r>
            <a:endParaRPr lang="ru-RU" sz="1800" dirty="0" smtClean="0">
              <a:latin typeface="+mj-lt"/>
            </a:endParaRPr>
          </a:p>
        </p:txBody>
      </p:sp>
      <p:pic>
        <p:nvPicPr>
          <p:cNvPr id="1026" name="Picture 2" descr="http://www.rgfond.ru/izo/f3439/p31987-0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55031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687889" cy="5638800"/>
          </a:xfrm>
        </p:spPr>
        <p:txBody>
          <a:bodyPr>
            <a:normAutofit/>
          </a:bodyPr>
          <a:lstStyle/>
          <a:p>
            <a:r>
              <a:rPr lang="ru-RU" sz="2000" dirty="0"/>
              <a:t>Архитектурное образование получил в архитектурном училище при Экспедиции Кремлёвского строения (1802—1807) у Ф. </a:t>
            </a:r>
            <a:r>
              <a:rPr lang="ru-RU" sz="2000" dirty="0" err="1"/>
              <a:t>Кампорези</a:t>
            </a:r>
            <a:r>
              <a:rPr lang="ru-RU" sz="2000" dirty="0"/>
              <a:t>, затем, ещё до пожара Москвы,</a:t>
            </a:r>
            <a:r>
              <a:rPr lang="ru-RU" sz="2000" dirty="0"/>
              <a:t> работал под руководством М. Ф. Казакова и К. И. Росси в Москве и Твери</a:t>
            </a:r>
            <a:r>
              <a:rPr lang="ru-RU" sz="2000" dirty="0"/>
              <a:t> </a:t>
            </a:r>
            <a:endParaRPr lang="ru-RU" sz="2000" dirty="0"/>
          </a:p>
          <a:p>
            <a:r>
              <a:rPr lang="ru-RU" sz="2000" dirty="0" smtClean="0"/>
              <a:t>В</a:t>
            </a:r>
            <a:r>
              <a:rPr lang="ru-RU" sz="2000" dirty="0" smtClean="0"/>
              <a:t> 1816 году Бове получает звание архитектора от совета Императорской Академии художеств и женится на вдовой княгине Авдотье </a:t>
            </a:r>
            <a:r>
              <a:rPr lang="ru-RU" sz="2000" dirty="0" err="1" smtClean="0"/>
              <a:t>СеменовнеТрубецкой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img-fotki.yandex.ru/get/3304/immortal-ru.48/0_20586_f10f057b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37459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" y="5029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началом Бове в центре Москвы были перестроены Торговые ряды в стиле классицизма напротив Кремля (не сохранились), проведена </a:t>
            </a:r>
            <a:r>
              <a:rPr lang="ru-RU" dirty="0" smtClean="0"/>
              <a:t>реконструкция Красной площади</a:t>
            </a:r>
            <a:r>
              <a:rPr lang="ru-RU" dirty="0"/>
              <a:t> </a:t>
            </a:r>
            <a:r>
              <a:rPr lang="ru-RU" dirty="0" smtClean="0"/>
              <a:t>, снесены </a:t>
            </a:r>
            <a:r>
              <a:rPr lang="ru-RU" dirty="0"/>
              <a:t>земляные укрепления вокруг Кремля и засыпан </a:t>
            </a:r>
            <a:r>
              <a:rPr lang="ru-RU" dirty="0" smtClean="0"/>
              <a:t>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Также Бове был разбит </a:t>
            </a:r>
            <a:r>
              <a:rPr lang="ru-RU" sz="2000" dirty="0"/>
              <a:t>Кремлёвский (Александровский) сад, построен Манеж (инженерная структура разработана А. А. </a:t>
            </a:r>
            <a:r>
              <a:rPr lang="ru-RU" sz="2000" dirty="0" err="1"/>
              <a:t>Бетанкуром</a:t>
            </a:r>
            <a:r>
              <a:rPr lang="ru-RU" sz="2000" dirty="0"/>
              <a:t>), создана Театральна площадь (1818—1824) с Большим (Петровским) театром (1821—1824; проект был доработан А. А. Михайловым).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84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 </a:t>
            </a:r>
            <a:r>
              <a:rPr lang="ru-RU" sz="2000" dirty="0" smtClean="0"/>
              <a:t>К</a:t>
            </a:r>
            <a:r>
              <a:rPr lang="ru-RU" sz="2000" cap="none" dirty="0" smtClean="0"/>
              <a:t>ремлёвский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smtClean="0"/>
              <a:t>А</a:t>
            </a:r>
            <a:r>
              <a:rPr lang="ru-RU" sz="2000" cap="none" dirty="0" smtClean="0"/>
              <a:t>лександровский) сад с гротом.</a:t>
            </a:r>
            <a:r>
              <a:rPr lang="ru-RU" sz="2000" dirty="0" smtClean="0"/>
              <a:t> </a:t>
            </a:r>
            <a:r>
              <a:rPr lang="ru-RU" sz="2000" cap="none" dirty="0" smtClean="0"/>
              <a:t>1820—1822г.г.</a:t>
            </a:r>
            <a:endParaRPr lang="ru-RU" sz="2000" cap="none" dirty="0"/>
          </a:p>
        </p:txBody>
      </p:sp>
      <p:pic>
        <p:nvPicPr>
          <p:cNvPr id="31746" name="Picture 2" descr="http://www.besttoday.ru/images/subject/photo/18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81800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1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fromuz.com/forum/uploads/monthly_07_2008/post-44635-1216525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1197"/>
            <a:ext cx="3890750" cy="260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moscowphoto1.narod.ru/2005may/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3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utti-qvanti.ru/wp-content/uploads/2011/05/repphoto_3237_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4073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1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154</Words>
  <Application>Microsoft Office PowerPoint</Application>
  <PresentationFormat>Экран (4:3)</PresentationFormat>
  <Paragraphs>27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Осип Иванович Бове  Выполнила Исаенкова Дарья</vt:lpstr>
      <vt:lpstr>Презентация PowerPoint</vt:lpstr>
      <vt:lpstr>Биография</vt:lpstr>
      <vt:lpstr>Презентация PowerPoint</vt:lpstr>
      <vt:lpstr>Презентация PowerPoint</vt:lpstr>
      <vt:lpstr>Презентация PowerPoint</vt:lpstr>
      <vt:lpstr> Кремлёвский (Александровский) сад с гротом. 1820—1822г.г.</vt:lpstr>
      <vt:lpstr>Презентация PowerPoint</vt:lpstr>
      <vt:lpstr>Презентация PowerPoint</vt:lpstr>
      <vt:lpstr>Презентация PowerPoint</vt:lpstr>
      <vt:lpstr>Манеж. 1824—1825 г.г.</vt:lpstr>
      <vt:lpstr>Презентация PowerPoint</vt:lpstr>
      <vt:lpstr>Презентация PowerPoint</vt:lpstr>
      <vt:lpstr>Презентация PowerPoint</vt:lpstr>
      <vt:lpstr>Театральная площадь.1818—1824г.г. </vt:lpstr>
      <vt:lpstr>1821—1824 — Большой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Доработка проекта Ф. М. Шестакова 1829 года, достроен после смерти Бове А. Г. Григорьевым</vt:lpstr>
      <vt:lpstr>Презентация PowerPoint</vt:lpstr>
      <vt:lpstr>1833 — Церковь Троицы живоначальной в Даниловском монастыре</vt:lpstr>
      <vt:lpstr>Презентация PowerPoint</vt:lpstr>
      <vt:lpstr>Любопытный факт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Осип Иванович Бове </dc:title>
  <dc:creator>Елена</dc:creator>
  <cp:lastModifiedBy>Лебедь С.Г</cp:lastModifiedBy>
  <cp:revision>20</cp:revision>
  <dcterms:created xsi:type="dcterms:W3CDTF">2012-10-17T11:20:53Z</dcterms:created>
  <dcterms:modified xsi:type="dcterms:W3CDTF">2012-11-18T12:42:19Z</dcterms:modified>
</cp:coreProperties>
</file>