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elfire.com/wp-content/uploads/2008/05/balle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11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7851648" cy="1828800"/>
          </a:xfrm>
        </p:spPr>
        <p:txBody>
          <a:bodyPr/>
          <a:lstStyle/>
          <a:p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Романтический балет</a:t>
            </a:r>
            <a:endParaRPr lang="ru-RU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balet-v-teatre.ru/uploads/foto/foto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873831" cy="3752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3617" y="3745102"/>
            <a:ext cx="9067800" cy="6019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эпоху Романтизма главными персонажами балета становятся разнообразные духи и приведения, природные создания и мифологические существа. Развивается особая техника танца, символизирующая легкость и воздушность.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Эпоха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Романтизма выдвигает на передний план балетной сцены женские образы. И если ранее солистами балета являлись мужчины, то романтический балет это кардинально меняет. В соответствии с новыми образами изменяются и костюмы танцоров.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krugosvet.ru/images/1012099_2175_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876800" cy="37474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389120"/>
          </a:xfrm>
        </p:spPr>
        <p:txBody>
          <a:bodyPr/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Символичным для эпохи Романтизма становится белый цвет, который заключает в себе печаль и чистоту. А балерина, выполняющая танцевальные элементы является идеалом романтиков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websib.ru/fio/fp/works/021/theatre/history2/images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99268"/>
            <a:ext cx="4419600" cy="2946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505200"/>
            <a:ext cx="8382000" cy="3352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Особое место в балете романтизма начинает занимать музыка. Музыка уже является не только сопровождением балетной постановки, которая создает ритм танца, но и может поведать о герое, придавать драматизм балету. Романтический балет превращается в единую композицию, где гармонирует танец, музыка и пантомима.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history-kazan.ru/wp-content/uploads/2012/05/%D0%91%D0%B8%D1%80%D0%B1%D0%B0%D0%BD%D1%82%D0%BE-%D0%A2%D0%B8%D0%BC%D0%B0%D0%B5%D0%B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9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1905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Романтический балет вносит в историю развития балета новые тенденции и правила, которые закрепляются и соблюдаются в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дальнейшем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elfire.com/wp-content/uploads/2008/05/maria-tal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795346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2288" y="1143000"/>
            <a:ext cx="5029200" cy="2667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 начале XIX века все виды искусства, в том числе и балет, оказались под мощным влиянием романтизма, как художественного течения. Возродился интерес к фольклору и фантазии. Ярким проявлением романтизма в балете стали спектакли «Сильфида» и «Жизель».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alet-v-teatre.ru/uploads/puanty/foto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654956" cy="27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1127502"/>
            <a:ext cx="4876799" cy="25908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Примерно тогда же балерины начали танцевать на кончиках пальцев — встали на пуанты. Не имея балетных туфель с жестким носком, как у нынешних танцовщиц, они держались на пуантах лишь какую-то долю секунды. Развивается особая техника балетного искусства, которая приобретает название пальцевой. Заключается она в том, что балерина встает на кончики пальцев, тем самым создает грациозность и ощущение полета.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5/86/366/86366628_m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267200" cy="3284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705" y="4267200"/>
            <a:ext cx="8229600" cy="2971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Одной из первых начала танцевать на пуантах итальянская балерина Мария Тальони, отец которой поставил для нее в 1832 году «Сильфиду» на сцене Парижской оперы. 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3.gstatic.com/images?q=tbn:ANd9GcQNj-L91xdWhL2PrMuUPuPfaT5bWvOKijUzkeylY5-rW7Im3OjH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641587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www.tonnel.ru/calendar/kniga/764661380_to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29532"/>
            <a:ext cx="3276600" cy="467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3400" y="5555421"/>
            <a:ext cx="303987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Мария Тальони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elfire.com/wp-content/uploads/2008/05/gri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277" y="228600"/>
            <a:ext cx="2623462" cy="3289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Героиня другого романтического балета, юная крестьянка, лишается разума и умирает, узнав, что ее возлюбленный, дворянин Альберт, не сможет на ней жениться. После смерти она превращается в призрак и спасает Альберта от смерти. Премьера «Жизели» состоялась в 1841 г. на сцене Парижской оперы с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Карлоттой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Гризи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 заглавной партии.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onnel.ru/gzl/305287664_tonn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8575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6" name="Picture 4" descr="http://img1.liveinternet.ru/images/attach/c/5/86/320/8632098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43000"/>
            <a:ext cx="5334000" cy="379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5736234"/>
            <a:ext cx="31311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Карлотта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Гризи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57912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Теперь идеальная балерина в своих туфлях, казалось, едва касалась поверхности сцены и ее бесплотный дух словно не знал, что такое земля. В это время восходящие звезды женского танца полностью затмили присутствие бедных мужчин-танцоров, которых во множестве случаев окрестили просто двигающимися статуями, существующими только для того, чтобы балерины на них опирались. Эту ситуацию в начале двадцатого столетия немного подправило восхождение звезды Нижинского из Русского Балета.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19.radikal.ru/i192/0910/a0/e6de948b0e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899" y="758871"/>
            <a:ext cx="2364302" cy="388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ttp://img0.liveinternet.ru/images/attach/c/0/48/311/48311352_1251983717_x_4830bd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499" y="758871"/>
            <a:ext cx="2819400" cy="396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" y="914400"/>
            <a:ext cx="319189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Вацлав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Нижинский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4876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«Бог танца», «восьмое чудо света», «царь воздуха. Он один из тех, кто принес мировую славу русскому балету. Его танец, как и его жизнь, были мистическими, яркими.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223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Романтический балет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Романтический балет</dc:title>
  <dc:creator>Елена</dc:creator>
  <cp:lastModifiedBy>Светлана</cp:lastModifiedBy>
  <cp:revision>7</cp:revision>
  <dcterms:created xsi:type="dcterms:W3CDTF">2012-11-28T14:24:09Z</dcterms:created>
  <dcterms:modified xsi:type="dcterms:W3CDTF">2012-12-18T17:46:06Z</dcterms:modified>
</cp:coreProperties>
</file>