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290" r:id="rId2"/>
    <p:sldId id="277" r:id="rId3"/>
    <p:sldId id="278" r:id="rId4"/>
    <p:sldId id="260" r:id="rId5"/>
    <p:sldId id="261" r:id="rId6"/>
    <p:sldId id="262" r:id="rId7"/>
    <p:sldId id="263" r:id="rId8"/>
    <p:sldId id="264" r:id="rId9"/>
    <p:sldId id="291" r:id="rId10"/>
    <p:sldId id="265" r:id="rId11"/>
    <p:sldId id="280" r:id="rId12"/>
    <p:sldId id="276" r:id="rId13"/>
    <p:sldId id="279" r:id="rId14"/>
    <p:sldId id="281" r:id="rId15"/>
    <p:sldId id="266" r:id="rId16"/>
    <p:sldId id="283" r:id="rId17"/>
    <p:sldId id="284" r:id="rId18"/>
    <p:sldId id="285" r:id="rId19"/>
    <p:sldId id="282" r:id="rId20"/>
    <p:sldId id="267" r:id="rId21"/>
    <p:sldId id="268" r:id="rId22"/>
    <p:sldId id="286" r:id="rId23"/>
    <p:sldId id="270" r:id="rId24"/>
    <p:sldId id="272" r:id="rId25"/>
    <p:sldId id="273" r:id="rId26"/>
    <p:sldId id="274" r:id="rId27"/>
    <p:sldId id="275" r:id="rId28"/>
    <p:sldId id="258" r:id="rId29"/>
    <p:sldId id="287" r:id="rId30"/>
    <p:sldId id="288" r:id="rId31"/>
    <p:sldId id="28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468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F8277E-FC01-4C6D-B3E4-20F0AE9DA0FA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CBD7E6-F7BF-4AEE-BF6E-A3827F7305A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5133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D7E6-F7BF-4AEE-BF6E-A3827F7305AE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 smtClean="0"/>
              <a:t>Татьяна </a:t>
            </a:r>
            <a:r>
              <a:rPr lang="ru-RU" dirty="0" err="1" smtClean="0"/>
              <a:t>Балановская</a:t>
            </a:r>
            <a:r>
              <a:rPr lang="ru-RU" dirty="0" smtClean="0"/>
              <a:t>, искусствовед</a:t>
            </a:r>
          </a:p>
          <a:p>
            <a:r>
              <a:rPr lang="en-BZ" dirty="0" smtClean="0"/>
              <a:t>http://www.artrussia.ru/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CBD7E6-F7BF-4AEE-BF6E-A3827F7305AE}" type="slidenum">
              <a:rPr lang="ru-RU" smtClean="0"/>
              <a:pPr/>
              <a:t>27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285784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Прямоугольник 4"/>
          <p:cNvSpPr/>
          <p:nvPr/>
        </p:nvSpPr>
        <p:spPr>
          <a:xfrm>
            <a:off x="428596" y="2000240"/>
            <a:ext cx="7715304" cy="3724096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4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Карл Брюллов. </a:t>
            </a:r>
          </a:p>
          <a:p>
            <a:r>
              <a:rPr lang="ru-RU" sz="54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Последний день Помпеи. </a:t>
            </a:r>
            <a: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/>
            </a:r>
            <a:br>
              <a:rPr lang="ru-RU" sz="36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1830-1833. Холст, масло. </a:t>
            </a:r>
            <a:b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ru-RU" sz="2800" b="1" i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Государственный Русский Музей, Санкт Петербург, Россия.</a:t>
            </a:r>
            <a:endParaRPr lang="ru-RU" sz="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9"/>
          <p:cNvSpPr txBox="1"/>
          <p:nvPr/>
        </p:nvSpPr>
        <p:spPr>
          <a:xfrm>
            <a:off x="5929322" y="6165304"/>
            <a:ext cx="32146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Mistral" pitchFamily="66" charset="0"/>
              </a:rPr>
              <a:t>Лебедь С.Г.</a:t>
            </a:r>
            <a:endParaRPr lang="ru-RU" sz="2800" dirty="0">
              <a:solidFill>
                <a:schemeClr val="accent4">
                  <a:lumMod val="75000"/>
                </a:schemeClr>
              </a:solidFill>
              <a:latin typeface="Mistral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28596" y="714356"/>
            <a:ext cx="82868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…Черный мрак навис над землей. Кроваво-красное зарево окрашивает небосвод у горизонта, и ослепительная вспышка молнии на мгновение разрывает тьму. Перед лицом смерти обнажается суть человеческой души. 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b="63218"/>
          <a:stretch>
            <a:fillRect/>
          </a:stretch>
        </p:blipFill>
        <p:spPr bwMode="auto">
          <a:xfrm>
            <a:off x="0" y="2786058"/>
            <a:ext cx="9144000" cy="21431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286380" y="357166"/>
            <a:ext cx="32184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Правая часть картины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7158" y="1000108"/>
            <a:ext cx="3771927" cy="2357454"/>
          </a:xfrm>
          <a:prstGeom prst="rect">
            <a:avLst/>
          </a:prstGeom>
          <a:noFill/>
        </p:spPr>
      </p:pic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4"/>
          <a:srcRect l="57305"/>
          <a:stretch>
            <a:fillRect/>
          </a:stretch>
        </p:blipFill>
        <p:spPr bwMode="auto">
          <a:xfrm>
            <a:off x="4857752" y="1000107"/>
            <a:ext cx="3867144" cy="566103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4"/>
          <a:srcRect l="76563" t="58750"/>
          <a:stretch>
            <a:fillRect/>
          </a:stretch>
        </p:blipFill>
        <p:spPr bwMode="auto">
          <a:xfrm>
            <a:off x="2786050" y="1285860"/>
            <a:ext cx="3571880" cy="39290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428604"/>
            <a:ext cx="807249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Вот юный Плиний уговаривает мать, упавшую наземь, собрать остатки сил и попытаться спастись. </a:t>
            </a:r>
            <a:endParaRPr lang="ru-RU" sz="24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571472" y="5429264"/>
            <a:ext cx="785818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 smtClean="0"/>
              <a:t>Брюллов узнал, что этого юношу звали Плиний Младший. Он действительно сумел спастись и описал, как всё это было.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00034" y="428604"/>
            <a:ext cx="8143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Молодой человек держит на руках девушку. Это его невеста – на ней венок из роз. Жених с ужасом смотрит в лицо невесты: погибла она или только потеряла чувства?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85547" t="52500" b="23125"/>
          <a:stretch>
            <a:fillRect/>
          </a:stretch>
        </p:blipFill>
        <p:spPr bwMode="auto">
          <a:xfrm>
            <a:off x="2428860" y="1857364"/>
            <a:ext cx="4167217" cy="43924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500166" y="571480"/>
            <a:ext cx="61341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Всадник, в ужасе поднявший коня на дыбы.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75586" t="40781" r="5957" b="34844"/>
          <a:stretch>
            <a:fillRect/>
          </a:stretch>
        </p:blipFill>
        <p:spPr bwMode="auto">
          <a:xfrm>
            <a:off x="1500166" y="1285860"/>
            <a:ext cx="5971942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000628" y="500042"/>
            <a:ext cx="364333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Вот сыновья несут на плечах старика отца, стремясь поскорее доставить драгоценную ношу в безопасное место. Подняв руку навстречу рушащимся небесам, мужчина готов грудью защитить своих близких</a:t>
            </a:r>
            <a:endParaRPr lang="ru-RU" sz="2400" b="1" dirty="0"/>
          </a:p>
        </p:txBody>
      </p:sp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54584" t="42500" r="20416"/>
          <a:stretch>
            <a:fillRect/>
          </a:stretch>
        </p:blipFill>
        <p:spPr bwMode="auto">
          <a:xfrm>
            <a:off x="642910" y="500042"/>
            <a:ext cx="4025406" cy="578647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357818" y="500042"/>
            <a:ext cx="344543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/>
              <a:t>Левая часть картины</a:t>
            </a:r>
            <a:endParaRPr lang="ru-RU" sz="28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54386"/>
          <a:stretch>
            <a:fillRect/>
          </a:stretch>
        </p:blipFill>
        <p:spPr bwMode="auto">
          <a:xfrm>
            <a:off x="571472" y="428604"/>
            <a:ext cx="4483801" cy="61436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1472" y="642918"/>
            <a:ext cx="778674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Несколько человек на ступеньках большого здания. Это здание «гробница </a:t>
            </a:r>
            <a:r>
              <a:rPr lang="ru-RU" sz="2000" b="1" dirty="0" err="1" smtClean="0"/>
              <a:t>Скавра</a:t>
            </a:r>
            <a:r>
              <a:rPr lang="ru-RU" sz="2000" b="1" dirty="0" smtClean="0"/>
              <a:t>». Среди них женщина она смотрит прямо на нас. Даже страшно становится. Будто она одна поняла, что все погибнут, и прощается с нами.</a:t>
            </a:r>
            <a:endParaRPr lang="ru-RU" sz="20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4989" t="11764" r="64150" b="47500"/>
          <a:stretch>
            <a:fillRect/>
          </a:stretch>
        </p:blipFill>
        <p:spPr bwMode="auto">
          <a:xfrm>
            <a:off x="2143108" y="2071678"/>
            <a:ext cx="4849125" cy="40005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r="60155" b="32500"/>
          <a:stretch>
            <a:fillRect/>
          </a:stretch>
        </p:blipFill>
        <p:spPr bwMode="auto">
          <a:xfrm>
            <a:off x="928662" y="1785926"/>
            <a:ext cx="4318030" cy="4572032"/>
          </a:xfrm>
          <a:prstGeom prst="rect">
            <a:avLst/>
          </a:prstGeom>
          <a:noFill/>
        </p:spPr>
      </p:pic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19428" t="31083" r="68853" b="52667"/>
          <a:stretch>
            <a:fillRect/>
          </a:stretch>
        </p:blipFill>
        <p:spPr bwMode="auto">
          <a:xfrm>
            <a:off x="6000760" y="1785926"/>
            <a:ext cx="2307997" cy="200026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000100" y="571480"/>
            <a:ext cx="742955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А рядом с ней художник с ящиком красок на голове. Словно заворожённый грозной красотой стихии, загляделся он на окружающий его хаос. Это Брюллов изобразил самого себя.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9375" t="52500" r="71094"/>
          <a:stretch>
            <a:fillRect/>
          </a:stretch>
        </p:blipFill>
        <p:spPr bwMode="auto">
          <a:xfrm>
            <a:off x="2571736" y="1285859"/>
            <a:ext cx="3500462" cy="5320655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357158" y="285728"/>
            <a:ext cx="850112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Вот женщина с двумя девочками. Стоя на коленях, они прижимаются друг к другу, не зная, где искать спасения.</a:t>
            </a:r>
            <a:endParaRPr lang="ru-RU" sz="24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785918" y="2357430"/>
            <a:ext cx="557214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«Прошлое нужно нам для того, чтобы понять вечное». </a:t>
            </a:r>
            <a:r>
              <a:rPr lang="ru-RU" sz="2800" dirty="0" err="1" smtClean="0"/>
              <a:t>Лукино</a:t>
            </a:r>
            <a:r>
              <a:rPr lang="ru-RU" sz="2800" dirty="0" smtClean="0"/>
              <a:t> </a:t>
            </a:r>
            <a:r>
              <a:rPr lang="ru-RU" sz="2800" dirty="0" err="1" smtClean="0"/>
              <a:t>Висконти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28596" y="357166"/>
            <a:ext cx="800105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Над ними — христианский пастырь с крестом на шее, с факелом и кадилом в руках. Со спокойным бесстрашием взирает он на пылающие небеса и рушащиеся статуи прежних богов. </a:t>
            </a:r>
            <a:endParaRPr lang="ru-RU" sz="20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t="50000" r="71094"/>
          <a:stretch>
            <a:fillRect/>
          </a:stretch>
        </p:blipFill>
        <p:spPr bwMode="auto">
          <a:xfrm>
            <a:off x="2071669" y="1428736"/>
            <a:ext cx="4625593" cy="50006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500430" y="428604"/>
            <a:ext cx="500066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 в глубине холста ему противопоставлен языческий жрец, бегущий в страхе с жертвенником под мышкой. Такая несколько наивная аллегория провозглашает преимущества христианской религии над уходящей языческой. 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36815" r="42637" b="21917"/>
          <a:stretch>
            <a:fillRect/>
          </a:stretch>
        </p:blipFill>
        <p:spPr bwMode="auto">
          <a:xfrm>
            <a:off x="661710" y="428604"/>
            <a:ext cx="2624406" cy="62329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714876" y="571480"/>
            <a:ext cx="4000528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 Мужчина с женой и двумя детьми. Он прикрывает их плащом, будто он может защитить их от града камней. А маленький мальчик смотрит на упавшую птичку, которая погибла от жары.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24510" t="43852" r="54236" b="4242"/>
          <a:stretch>
            <a:fillRect/>
          </a:stretch>
        </p:blipFill>
        <p:spPr bwMode="auto">
          <a:xfrm>
            <a:off x="500033" y="357166"/>
            <a:ext cx="4025161" cy="614366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428596" y="357166"/>
            <a:ext cx="835824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Самая центральная фигура полотна — знатная женщина, упавшая с колесницы, символизирует прекрасный, но уже уходящий античный мир. </a:t>
            </a:r>
            <a:endParaRPr lang="ru-RU" sz="2400" b="1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35444" t="64810" r="36708"/>
          <a:stretch>
            <a:fillRect/>
          </a:stretch>
        </p:blipFill>
        <p:spPr bwMode="auto">
          <a:xfrm>
            <a:off x="785786" y="1643050"/>
            <a:ext cx="4276524" cy="3377427"/>
          </a:xfrm>
          <a:prstGeom prst="rect">
            <a:avLst/>
          </a:prstGeom>
          <a:noFill/>
        </p:spPr>
      </p:pic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 l="48437" t="73750" r="39844"/>
          <a:stretch>
            <a:fillRect/>
          </a:stretch>
        </p:blipFill>
        <p:spPr bwMode="auto">
          <a:xfrm>
            <a:off x="5429256" y="1214422"/>
            <a:ext cx="2714644" cy="3800441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357158" y="5000636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Оплакивающий ее младенец — это аллегория нового мира, символ не иссякающей силы жизни. «Последний день Помпеи» убеждает в том, что главная ценность в мире — это человек.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57224" y="1643050"/>
            <a:ext cx="721523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Губительным силам природы Брюллов противопоставляет духовное величие и красоту человека. Воспитанный на эстетике классицизма, художник стремится придать своим героям идеальные черты и пластическое совершенство, хотя, известно, что для многих из них позировали жители Рима.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71472" y="428604"/>
            <a:ext cx="80724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Осенью 1833 года картина появилась на выставке в Милане и вызвала взрыв восторга и преклонения. Еще больший триумф ожидал Брюллова на родине. Выставленная в Эрмитаже, а затем в Академии художеств, картина стала предметом патриотической гордости.</a:t>
            </a:r>
            <a:endParaRPr lang="ru-RU" sz="2400" dirty="0"/>
          </a:p>
        </p:txBody>
      </p:sp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1500166" y="2428868"/>
            <a:ext cx="6286538" cy="3929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b38a2c75ebf12f449ea13c34cf4d2b90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1630162" y="-344333"/>
            <a:ext cx="5669332" cy="8358215"/>
          </a:xfrm>
          <a:prstGeom prst="rect">
            <a:avLst/>
          </a:prstGeom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928662" y="571480"/>
            <a:ext cx="7467109" cy="5447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effectLst/>
                <a:latin typeface="Verdana" pitchFamily="34" charset="0"/>
                <a:cs typeface="Arial" pitchFamily="34" charset="0"/>
              </a:rPr>
              <a:t>Ее восторженно приветствовал А.С. Пушкин: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1" u="none" strike="noStrike" cap="none" normalizeH="0" baseline="0" dirty="0" smtClean="0">
              <a:ln>
                <a:noFill/>
              </a:ln>
              <a:effectLst/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400" i="1" dirty="0" smtClean="0">
              <a:latin typeface="Verdana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Monotype Corsiva" pitchFamily="66" charset="0"/>
                <a:cs typeface="Arial" pitchFamily="34" charset="0"/>
              </a:rPr>
              <a:t>«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Везувий зев открыл - дым хлынул клубом - пламя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Широко развилось, как боевое знамя.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Земля волнуется - с шатнувшихся колонн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Кумиры падают! Народ, гонимый страхом,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Толпами, стар и млад, под воспаленным прахом,</a:t>
            </a:r>
            <a:b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</a:br>
            <a:r>
              <a:rPr kumimoji="0" lang="ru-RU" sz="2800" b="0" i="1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Под каменным дождем бежит из града вон».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6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57224" y="1166843"/>
            <a:ext cx="750099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/>
              <a:t>Действительно, мировая слава </a:t>
            </a:r>
            <a:r>
              <a:rPr lang="ru-RU" sz="2400" dirty="0" err="1" smtClean="0"/>
              <a:t>брюлловской</a:t>
            </a:r>
            <a:r>
              <a:rPr lang="ru-RU" sz="2400" dirty="0" smtClean="0"/>
              <a:t> картины навсегда уничтожила пренебрежительное отношение к русским художникам, которое существовало даже в самой России. В глазах современников произведение Карла Брюллова было доказательством самобытности национального художественного гения. Брюллова сравнивали с великими итальянскими мастерами. Поэты посвящали ему стихи. Его приветствовали аплодисментами на улице и в театре. Спустя год Французская Академия искусств присудила художнику за картину золотую медаль после ее участия в Парижском Салоне.</a:t>
            </a:r>
            <a:endParaRPr lang="ru-RU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http://www.zastavki.com/image.php?item=21080&amp;res=14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-26" y="642918"/>
            <a:ext cx="9144026" cy="571501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основу композиции Брюллов положил светоцветовые эффекты. Свет – один из героев картины. В ней взаимодействуют два источника света: холодный лимонно-жёлтый блеск, вспыхнувшей молнии и более тусклое </a:t>
            </a:r>
            <a:r>
              <a:rPr lang="ru-RU" dirty="0" err="1" smtClean="0"/>
              <a:t>горяче-красное</a:t>
            </a:r>
            <a:r>
              <a:rPr lang="ru-RU" dirty="0" smtClean="0"/>
              <a:t> сияние потока лавы. Молния освещает передний план картины, вулкан окрашивает в огненные тона её глубину – панораму гибнущего города. Мрачный красный тон зарева вулкана, переходящий в густой чёрно-коричневый цвет пепла. Красный цвет доминирует – это и одежды героев картины, и весь задний план, залитый пылающим заревом. И лишь в центральной части, освещённой холодным светом молнии, преобладают голубоватые, зеленоватые, желтоватые тона.</a:t>
            </a:r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357158" y="1000108"/>
            <a:ext cx="8429684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ОТРЫВОК ИЗ ПИСЬМА Плиния  Тациту</a:t>
            </a:r>
            <a:r>
              <a:rPr lang="ru-RU" sz="2000" dirty="0" smtClean="0"/>
              <a:t>.</a:t>
            </a:r>
          </a:p>
          <a:p>
            <a:r>
              <a:rPr lang="ru-RU" sz="2000" b="1" i="1" dirty="0" smtClean="0"/>
              <a:t>«Дух мой содрогается, о том вспоминая… Мы видели, как море отходит назад; земля содрогнулась, как бы отталкивая его. С другой стороны чёрная страшная туча, которую прорывали в разных местах огненные зигзаги; она разверзалась широкими полосами, похожими на молнии, но большими. Падает пепел, ещё редкий. Я оглядываюсь назад. Густой чёрный туман, потоком расстилающийся по земле, настигал нас. Вокруг наступила ночь, не похожая на безлунную или облачную: так темно бывает только в запертом помещении при потушенных огнях. Слышны были женские вопли, детский писк и крик мужчин, одни окликали родителей, другие детей или жён и старались узнать их по голосам. Одни оплакивали свою гибель, другие гибель близких, некоторые в страхе перед смертью молились о смерти; многие воздевали руки к богам; большинство объясняло, что нигде и никаких богов нет, и для мира это последняя вечная ночь». </a:t>
            </a:r>
            <a:endParaRPr lang="ru-RU" sz="2000" b="1" i="1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smtClean="0"/>
              <a:t>В те времена старались подражать творениям старых мастеров, умевших показать идеальную красоту человека. Это называется «КЛАССИЦИЗМ». Поэтому у Брюллова нет искажённых лиц, давки или неразберихи. У него совсем не такая толпа, как на улице. Здесь нет ничего случайного, и герои так разделены на группы, чтобы можно было рассмотреть каждого. И вот что интересно – лица на картине похожи, а позы – разные. Главное для Брюллова, так же как и для древних скульпторов, – передать человеческое чувство движением. Это трудное искусство называется «ПЛАСТИКА». Брюллов не захотел обезобразить лица людей, их тела ни ранами, ни грязью. Такой приём в искусстве называется «УСЛОВНОСТЬЮ»: художник отказывается от внешнего правдоподобия во имя высокой цели: человек – самое прекрасное создание на земле. Но у Брюллова много нового – и беспокойный свет, дающий резкие тени, и трагический сюжет… Брюллов не мог оторваться от работы. Бывало, его на руках выносили из мастерской, потому что у него уже не было сил идти.</a:t>
            </a:r>
            <a:endParaRPr lang="ru-RU" dirty="0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 творчестве К.П.Брюллова переплетаются две темы: тема катастрофы, гибели культуры от неотвратимой стихии, и высота духа, героизм, самопожертвование и любовь, проявляющиеся в людях на краю гибели. </a:t>
            </a:r>
          </a:p>
          <a:p>
            <a:r>
              <a:rPr lang="ru-RU" dirty="0" smtClean="0"/>
              <a:t>Картина была страшной и прекрасной одновременно. Да – люди слабы и беспомощны перед силами природы. Они не могут остановить огромную волну или землетрясение. Но они могут оставаться людьми, даже когда им грозит гибель. Конечно, не все способны на это. Вон и у Брюллова: какой-то человек в ужасе вскочил на лошадь и мчится, не разбирая дороги и давя других. Но таких немного. </a:t>
            </a:r>
            <a:r>
              <a:rPr lang="ru-RU" smtClean="0"/>
              <a:t>Так и должно быть – ведь настоящая Картина должна учить людей добру и мужеству!</a:t>
            </a:r>
            <a:endParaRPr lang="ru-RU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857224" y="1000108"/>
            <a:ext cx="721523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24 августа 79 года произошло мощное извержение Везувия, уничтожившего цветущий город Помпеи, расположенный у подножия вулкана. Более полутора тысяч лет Помпеи оставались погребенными под слоем вулканической лавы и пепла. Впервые город был обнаружен совершенно случайно в конце XVI века при производстве земляных работ. Археологические раскопки начались здесь в середине XVIII века. Они вызывали особый интерес не только в Италии, но и во всем мире. Многие путешественники стремились побывать в Помпеях, где буквально на каждом шагу находились свидетельства внезапно оборвавшейся жизни античного города.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1357290" y="1997839"/>
            <a:ext cx="664373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В 1827 году в Помпеи приезжает молодой русский художник Карл Брюллов. Отправляясь в Помпеи, Брюллов не знал, что эта поездка приведет его к вершине творчества. Зрелище Помпеи ошеломило его. Он исходил все закоулки города, дотрагивался до стен, шершавых от накипевшей лавы, и, возможно, у него зародилась мысль написать картину о последнем дне Помпеи. 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500034" y="1714488"/>
            <a:ext cx="800105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От замысла картины до ее завершения пройдет долгих шесть лет. Начинает Брюллов с изучения исторических источников. Он читает письма свидетеля событий Плиния Младшего к римскому историку Тациту. В поисках достоверности художник обращается и к материалам археологических раскопок, некоторые фигуры он изобразит в тех позах, в каких были найдены в затвердевшей лаве скелеты жертв Везувия.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714348" y="1500174"/>
            <a:ext cx="742955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Почти все предметы написаны Брюлловым с хранящихся в неаполитанском музее подлинных вещей. Сохранившиеся рисунки, этюды и наброски показывают, как упорно художник искал наиболее выразительную композицию. И даже когда эскиз будущего полотна был готов, Брюллов около десятка раз перегруппировывает сцену, меняет жесты, движения, позы.</a:t>
            </a:r>
            <a:endParaRPr lang="ru-RU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Прямоугольник 1"/>
          <p:cNvSpPr/>
          <p:nvPr/>
        </p:nvSpPr>
        <p:spPr>
          <a:xfrm>
            <a:off x="928662" y="1857364"/>
            <a:ext cx="7358114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/>
              <a:t>В 1830 г. художник начал работу на большом холсте. Он писал на таком пределе духовного напряжения, что, случалось, его буквально на руках выносили из мастерской. Наконец, к середине 1833 г. полотно было готово.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2" cstate="screen">
            <a:lum bright="70000" contrast="-70000"/>
          </a:blip>
          <a:srcRect/>
          <a:stretch>
            <a:fillRect/>
          </a:stretch>
        </p:blipFill>
        <p:spPr bwMode="auto">
          <a:xfrm>
            <a:off x="-357222" y="0"/>
            <a:ext cx="9715530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Picture 2" descr="http://www.zastavki.com/image.php?item=21080&amp;res=1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35" y="1071545"/>
            <a:ext cx="8143932" cy="50899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1316</Words>
  <Application>Microsoft Office PowerPoint</Application>
  <PresentationFormat>Экран (4:3)</PresentationFormat>
  <Paragraphs>44</Paragraphs>
  <Slides>31</Slides>
  <Notes>2</Notes>
  <HiddenSlides>3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Светлана</cp:lastModifiedBy>
  <cp:revision>15</cp:revision>
  <dcterms:created xsi:type="dcterms:W3CDTF">2011-10-14T16:13:32Z</dcterms:created>
  <dcterms:modified xsi:type="dcterms:W3CDTF">2013-01-17T13:54:33Z</dcterms:modified>
</cp:coreProperties>
</file>