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6" r:id="rId9"/>
    <p:sldId id="265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6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8062912" cy="1470025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Софийский собор </a:t>
            </a:r>
            <a:r>
              <a:rPr lang="ru-RU" sz="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ru-RU" sz="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 </a:t>
            </a:r>
            <a:r>
              <a:rPr lang="ru-RU" sz="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Великом Новгороде</a:t>
            </a:r>
            <a:endParaRPr lang="ru-RU" sz="6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717032"/>
            <a:ext cx="8062912" cy="1752600"/>
          </a:xfrm>
        </p:spPr>
        <p:txBody>
          <a:bodyPr>
            <a:normAutofit lnSpcReduction="10000"/>
          </a:bodyPr>
          <a:lstStyle/>
          <a:p>
            <a:endParaRPr lang="ru-RU" sz="2800" dirty="0" smtClean="0"/>
          </a:p>
          <a:p>
            <a:r>
              <a:rPr lang="ru-RU" sz="2800" dirty="0" smtClean="0"/>
              <a:t>Выполнили ученицы 9 «б» класса</a:t>
            </a:r>
          </a:p>
          <a:p>
            <a:r>
              <a:rPr lang="ru-RU" sz="2800" dirty="0" smtClean="0"/>
              <a:t>Климашевская Полина</a:t>
            </a:r>
          </a:p>
          <a:p>
            <a:r>
              <a:rPr lang="ru-RU" sz="2800" dirty="0" smtClean="0"/>
              <a:t>Михайлова Алина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574421"/>
            <a:ext cx="5156890" cy="3862691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34887" y="4437112"/>
            <a:ext cx="83529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 По легенде когда в 1570 году Иван Грозный жестоко расправился с жителями Новгорода, на крест Софии присел отдохнуть голубь. Увидав оттуда страшное побоище, голубь окаменел от ужаса.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Golub_na_krest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620688"/>
            <a:ext cx="5226616" cy="3875248"/>
          </a:xfrm>
        </p:spPr>
      </p:pic>
      <p:sp>
        <p:nvSpPr>
          <p:cNvPr id="3" name="Прямоугольник 2"/>
          <p:cNvSpPr/>
          <p:nvPr/>
        </p:nvSpPr>
        <p:spPr>
          <a:xfrm>
            <a:off x="755576" y="4725144"/>
            <a:ext cx="77048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После </a:t>
            </a:r>
            <a:r>
              <a:rPr lang="ru-RU" sz="2400" dirty="0"/>
              <a:t>Богородица открыла одному из монахов, что этот голубь послан в утешение городу — и пока он не слетит с креста, город будет им храним.</a:t>
            </a:r>
          </a:p>
        </p:txBody>
      </p:sp>
    </p:spTree>
    <p:extLst>
      <p:ext uri="{BB962C8B-B14F-4D97-AF65-F5344CB8AC3E}">
        <p14:creationId xmlns:p14="http://schemas.microsoft.com/office/powerpoint/2010/main" val="2707404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3990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i="1" dirty="0" smtClean="0">
                <a:latin typeface="Monotype Corsiva" pitchFamily="66" charset="0"/>
              </a:rPr>
              <a:t>Новгородский Софийский собор – один из самых выдающихся памятников древнерусского </a:t>
            </a:r>
            <a:r>
              <a:rPr lang="ru-RU" sz="3600" dirty="0" smtClean="0">
                <a:latin typeface="Monotype Corsiva" pitchFamily="66" charset="0"/>
              </a:rPr>
              <a:t>зодчества.</a:t>
            </a:r>
            <a:endParaRPr lang="ru-RU" sz="3600" dirty="0">
              <a:latin typeface="Monotype Corsiva" pitchFamily="66" charset="0"/>
            </a:endParaRPr>
          </a:p>
        </p:txBody>
      </p:sp>
      <p:pic>
        <p:nvPicPr>
          <p:cNvPr id="4" name="Содержимое 3" descr="images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87824" y="1988840"/>
            <a:ext cx="3391247" cy="435038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Значение новгородской Софии в общественно-политической жизни древнего Новгорода было исключительно велико. </a:t>
            </a:r>
            <a:endParaRPr lang="ru-RU" sz="2400" b="1" dirty="0" smtClean="0"/>
          </a:p>
          <a:p>
            <a:r>
              <a:rPr lang="ru-RU" sz="2400" b="1" dirty="0" smtClean="0"/>
              <a:t>Выстроенная </a:t>
            </a:r>
            <a:r>
              <a:rPr lang="ru-RU" sz="2400" b="1" dirty="0" smtClean="0"/>
              <a:t>сыном Ярослава Мудрого – новгородским князем Владимиром в 1045 – 1050 годах, София уже в ЗО-х годах ХII века перестала быть княжеским храмом, превратившись в главный храм Новгородской вечевой республики, </a:t>
            </a:r>
            <a:endParaRPr lang="ru-RU" sz="2400" b="1" dirty="0" smtClean="0"/>
          </a:p>
          <a:p>
            <a:r>
              <a:rPr lang="ru-RU" sz="2400" b="1" dirty="0" smtClean="0"/>
              <a:t>Вплоть </a:t>
            </a:r>
            <a:r>
              <a:rPr lang="ru-RU" sz="2400" b="1" dirty="0" smtClean="0"/>
              <a:t>до последних лет новгородской самостоятельности София была как бы символом Новгорода.</a:t>
            </a:r>
          </a:p>
          <a:p>
            <a:endParaRPr lang="ru-RU" sz="2800" b="1" dirty="0" smtClean="0"/>
          </a:p>
          <a:p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+mn-lt"/>
              </a:rPr>
              <a:t>Монументальный массив храма увенчан пятью куполами. В древности собор был покрыт свинцовыми листами. Только средний купол уже в ХV веке был обит позлащенной медью.</a:t>
            </a:r>
            <a:r>
              <a:rPr lang="ru-RU" sz="3600" dirty="0" smtClean="0">
                <a:latin typeface="+mn-lt"/>
              </a:rPr>
              <a:t/>
            </a:r>
            <a:br>
              <a:rPr lang="ru-RU" sz="3600" dirty="0" smtClean="0">
                <a:latin typeface="+mn-lt"/>
              </a:rPr>
            </a:br>
            <a:endParaRPr lang="ru-RU" sz="3600" dirty="0">
              <a:latin typeface="+mn-lt"/>
            </a:endParaRPr>
          </a:p>
        </p:txBody>
      </p:sp>
      <p:pic>
        <p:nvPicPr>
          <p:cNvPr id="4" name="Содержимое 3" descr="sofia-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91680" y="2060848"/>
            <a:ext cx="5702744" cy="428133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+mn-lt"/>
              </a:rPr>
              <a:t>Софийский собор на купюре 5 рублей. Образец 1997 года.</a:t>
            </a:r>
            <a:endParaRPr lang="ru-RU" sz="2400" dirty="0">
              <a:latin typeface="+mn-lt"/>
            </a:endParaRPr>
          </a:p>
        </p:txBody>
      </p:sp>
      <p:pic>
        <p:nvPicPr>
          <p:cNvPr id="4" name="Содержимое 3" descr="201o3mz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3997" y="1882775"/>
            <a:ext cx="5036005" cy="4572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1399032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Monotype Corsiva" pitchFamily="66" charset="0"/>
              </a:rPr>
              <a:t>Архитектурные особенности</a:t>
            </a:r>
            <a:endParaRPr lang="ru-RU" sz="4000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Собор представляет собой </a:t>
            </a:r>
            <a:r>
              <a:rPr lang="ru-RU" sz="2400" dirty="0" err="1" smtClean="0"/>
              <a:t>пятинефный</a:t>
            </a:r>
            <a:r>
              <a:rPr lang="ru-RU" sz="2400" dirty="0" smtClean="0"/>
              <a:t> крестово-купольный храм.</a:t>
            </a:r>
          </a:p>
          <a:p>
            <a:r>
              <a:rPr lang="ru-RU" sz="2400" dirty="0" smtClean="0"/>
              <a:t>С трех сторон центральное строение окружают широкие двухэтажные галереи</a:t>
            </a:r>
          </a:p>
          <a:p>
            <a:r>
              <a:rPr lang="ru-RU" sz="2400" dirty="0" smtClean="0"/>
              <a:t>Собор имеет пять глав, шестая венчает лестничную башню, расположенную в западной галерее южнее входа. Маковицы глав выполнены в форме древнерусских шлемов.</a:t>
            </a:r>
          </a:p>
          <a:p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_699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1196752"/>
            <a:ext cx="6435559" cy="482666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Monotype Corsiva" pitchFamily="66" charset="0"/>
              </a:rPr>
              <a:t>Планы Софийских соборов:</a:t>
            </a:r>
            <a:r>
              <a:rPr lang="ru-RU" sz="2800" dirty="0" smtClean="0">
                <a:latin typeface="Monotype Corsiva" pitchFamily="66" charset="0"/>
              </a:rPr>
              <a:t> 1 - в Киеве, 1037-1040-е годы. 2 - в Новгороде, 1045 - 1050 гг., 3 - в Полоцке, середина XI в.</a:t>
            </a:r>
            <a:endParaRPr lang="ru-RU" sz="2800" dirty="0">
              <a:latin typeface="Monotype Corsiva" pitchFamily="66" charset="0"/>
            </a:endParaRPr>
          </a:p>
        </p:txBody>
      </p:sp>
      <p:pic>
        <p:nvPicPr>
          <p:cNvPr id="4" name="Содержимое 3" descr="sofia_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9652" y="1882775"/>
            <a:ext cx="4104696" cy="4572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Monotype Corsiva" pitchFamily="66" charset="0"/>
              </a:rPr>
              <a:t>Крест главного купола и легенда о голубе</a:t>
            </a:r>
            <a:endParaRPr lang="ru-RU" sz="3600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3968" y="1340768"/>
            <a:ext cx="4413176" cy="4572000"/>
          </a:xfrm>
        </p:spPr>
        <p:txBody>
          <a:bodyPr>
            <a:normAutofit/>
          </a:bodyPr>
          <a:lstStyle/>
          <a:p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   На кресте центрального купола находится свинцовая фигура голубя — символа Святого Духа. </a:t>
            </a:r>
            <a:endParaRPr lang="ru-RU" sz="2400" dirty="0" smtClean="0"/>
          </a:p>
          <a:p>
            <a:endParaRPr lang="ru-RU" sz="2400" dirty="0" smtClean="0"/>
          </a:p>
          <a:p>
            <a:endParaRPr lang="ru-RU" sz="2400" dirty="0"/>
          </a:p>
        </p:txBody>
      </p:sp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772816"/>
            <a:ext cx="3900434" cy="4680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46</TotalTime>
  <Words>250</Words>
  <Application>Microsoft Office PowerPoint</Application>
  <PresentationFormat>Экран (4:3)</PresentationFormat>
  <Paragraphs>21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Яркая</vt:lpstr>
      <vt:lpstr>Софийский собор  в Великом Новгороде</vt:lpstr>
      <vt:lpstr>Новгородский Софийский собор – один из самых выдающихся памятников древнерусского зодчества.</vt:lpstr>
      <vt:lpstr>Презентация PowerPoint</vt:lpstr>
      <vt:lpstr>Монументальный массив храма увенчан пятью куполами. В древности собор был покрыт свинцовыми листами. Только средний купол уже в ХV веке был обит позлащенной медью. </vt:lpstr>
      <vt:lpstr>Софийский собор на купюре 5 рублей. Образец 1997 года.</vt:lpstr>
      <vt:lpstr>Архитектурные особенности</vt:lpstr>
      <vt:lpstr>Презентация PowerPoint</vt:lpstr>
      <vt:lpstr>Планы Софийских соборов: 1 - в Киеве, 1037-1040-е годы. 2 - в Новгороде, 1045 - 1050 гг., 3 - в Полоцке, середина XI в.</vt:lpstr>
      <vt:lpstr>Крест главного купола и легенда о голубе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Софийский собор в Великом Новгороде</dc:title>
  <dc:creator>admin</dc:creator>
  <cp:lastModifiedBy>Лебедь С.Г</cp:lastModifiedBy>
  <cp:revision>8</cp:revision>
  <dcterms:created xsi:type="dcterms:W3CDTF">2012-10-17T15:04:22Z</dcterms:created>
  <dcterms:modified xsi:type="dcterms:W3CDTF">2012-11-15T17:20:37Z</dcterms:modified>
</cp:coreProperties>
</file>