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64"/>
  </p:notesMasterIdLst>
  <p:sldIdLst>
    <p:sldId id="256" r:id="rId4"/>
    <p:sldId id="257" r:id="rId5"/>
    <p:sldId id="296" r:id="rId6"/>
    <p:sldId id="308" r:id="rId7"/>
    <p:sldId id="316" r:id="rId8"/>
    <p:sldId id="258" r:id="rId9"/>
    <p:sldId id="259" r:id="rId10"/>
    <p:sldId id="283" r:id="rId11"/>
    <p:sldId id="284" r:id="rId12"/>
    <p:sldId id="309" r:id="rId13"/>
    <p:sldId id="285" r:id="rId14"/>
    <p:sldId id="286" r:id="rId15"/>
    <p:sldId id="310" r:id="rId16"/>
    <p:sldId id="311" r:id="rId17"/>
    <p:sldId id="287" r:id="rId18"/>
    <p:sldId id="288" r:id="rId19"/>
    <p:sldId id="289" r:id="rId20"/>
    <p:sldId id="312" r:id="rId21"/>
    <p:sldId id="290" r:id="rId22"/>
    <p:sldId id="260" r:id="rId23"/>
    <p:sldId id="261" r:id="rId24"/>
    <p:sldId id="262" r:id="rId25"/>
    <p:sldId id="313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91" r:id="rId46"/>
    <p:sldId id="292" r:id="rId47"/>
    <p:sldId id="293" r:id="rId48"/>
    <p:sldId id="294" r:id="rId49"/>
    <p:sldId id="295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14" r:id="rId61"/>
    <p:sldId id="307" r:id="rId62"/>
    <p:sldId id="315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4F1B-EBB3-4146-B485-C7A9CE346D16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50BE6-5322-4141-A1A0-15D14046F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7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ilyev-museum.ru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BZ" dirty="0" smtClean="0"/>
              <a:t>http://www.bibliotekar.ru/Kvasiliev/2.htm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0BE6-5322-4141-A1A0-15D14046F88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Вальки́рия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др.-исл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valkyrja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«выбирающая убитых») — в скандинавской мифологии — дочь славного воина или конунга, которая реет на крылатом коне над полем битвы и подбирает воинов. Погибшие отправляются в небесный чертог — Валгаллу.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0BE6-5322-4141-A1A0-15D14046F88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B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vasilyev</a:t>
            </a:r>
            <a:r>
              <a:rPr lang="en-B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-museum.ru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0BE6-5322-4141-A1A0-15D14046F889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BZ" dirty="0" smtClean="0"/>
              <a:t>http://k-vasiliev.narod.ru/u_chuzjogo_okna.htm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0BE6-5322-4141-A1A0-15D14046F889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C42B-A860-49DA-ABFA-FF3B83A44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D789-ACFB-4BAB-A425-377CF85C1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66CA-8953-4208-BCD4-0075136D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BF8DE-56B6-4CDC-ABA6-E1339A080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4AB4-5E88-44AB-8756-866987C8A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D394-893D-4BBF-AF85-23D7A23E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0B8F-FF88-4232-B8FF-002A71C66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785B4-E122-49A6-8A66-BDF2ECB96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F437D-756E-41D7-92CC-E5F3AF065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6052-053E-4A5E-A3DD-EFB9ADA09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6AF2-31CC-4D5D-9FF5-F30442C2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238DF3D-C5A3-4822-BB3A-4F20FEF88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varvar.ru/arhiv/gallery/russian/vasilyev/index2.html#71" TargetMode="Externa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Художник по зову сердца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Константин Васильев</a:t>
            </a:r>
            <a:b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1942 -1976 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6072206"/>
            <a:ext cx="556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istral" pitchFamily="66" charset="0"/>
              </a:rPr>
              <a:t>Учитель ИЗО,МХК. МАОУ Ильинской СОШ .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istral" pitchFamily="66" charset="0"/>
              </a:rPr>
              <a:t>Лебедь С.Г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2286016" cy="589939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Плач Ярославны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29190" y="357166"/>
            <a:ext cx="2757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Лена Асеева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4607751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00628" y="357166"/>
            <a:ext cx="2114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Ожидание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3571900" cy="63500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Гадание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9330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411518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946592" cy="6215106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57620" y="571480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Северная легенда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14876" y="274638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Сестра Людмила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20226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Прощание славянки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1124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Парад сорок первого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4913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Над Берлином.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8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083768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Валькирия над сражённым воином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740649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Автопортрет. 1970г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автопортре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665537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Дом на опушке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19458" name="Picture 2" descr="Дом на опушк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5625308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35432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Гадание</a:t>
            </a:r>
            <a:br>
              <a:rPr lang="ru-RU" sz="2400" b="1" dirty="0" smtClean="0">
                <a:latin typeface="Calibri" pitchFamily="34" charset="0"/>
              </a:rPr>
            </a:br>
            <a:endParaRPr lang="ru-RU" sz="2400" b="1" dirty="0">
              <a:latin typeface="Calibri" pitchFamily="34" charset="0"/>
            </a:endParaRPr>
          </a:p>
        </p:txBody>
      </p:sp>
      <p:pic>
        <p:nvPicPr>
          <p:cNvPr id="20482" name="Picture 2" descr="Гадани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4286280" cy="6360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Горят пожары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1506" name="Picture 2" descr="Горят пожар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357298"/>
            <a:ext cx="8557921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638"/>
            <a:ext cx="3786214" cy="1143000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Ф.М. Достоевский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2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500819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Голь кабацкая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2530" name="Picture 2" descr="Голь кабацка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65403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18623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Князь Игорь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3554" name="Picture 2" descr="Князь Игор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14290"/>
            <a:ext cx="2627200" cy="6438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14290"/>
            <a:ext cx="257176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Карлик </a:t>
            </a:r>
            <a:r>
              <a:rPr lang="ru-RU" sz="2000" b="1" dirty="0" err="1" smtClean="0">
                <a:latin typeface="Calibri" pitchFamily="34" charset="0"/>
              </a:rPr>
              <a:t>Нибелунг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Альберлих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24578" name="Picture 2" descr="Нибелунг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4036814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14290"/>
            <a:ext cx="3328982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Маршал Жуков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25602" name="Picture 2" descr="Маршал Жу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14290"/>
            <a:ext cx="4071966" cy="64229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25754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Над Волгой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6626" name="Picture 2" descr="Над Волго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481798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318610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Огненный меч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7650" name="Picture 2" descr="Огненный меч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3876317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Автопортрет</a:t>
            </a:r>
            <a:endParaRPr lang="ru-RU" sz="2800" b="1" dirty="0"/>
          </a:p>
        </p:txBody>
      </p:sp>
      <p:pic>
        <p:nvPicPr>
          <p:cNvPr id="57346" name="Picture 2" descr="Online Gal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05986" y="1250618"/>
            <a:ext cx="4300152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357166"/>
            <a:ext cx="390048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Осень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8674" name="Picture 2" descr="Ос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357165"/>
            <a:ext cx="3071834" cy="62690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Северный орел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29698" name="Picture 2" descr="Северный оре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137" y="1142984"/>
            <a:ext cx="8845381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14290"/>
            <a:ext cx="297179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Старец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30722" name="Picture 2" descr="Старец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5459300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372900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Валькирия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31746" name="Picture 2" descr="Валькир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030310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Витязь</a:t>
            </a:r>
            <a:endParaRPr lang="ru-RU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3794" name="Picture 2" descr="Витяз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897736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85728"/>
            <a:ext cx="3186106" cy="11430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Calibri" pitchFamily="34" charset="0"/>
              </a:rPr>
              <a:t>Вольга</a:t>
            </a:r>
            <a:r>
              <a:rPr lang="ru-RU" sz="2000" b="1" dirty="0" smtClean="0">
                <a:latin typeface="Calibri" pitchFamily="34" charset="0"/>
              </a:rPr>
              <a:t> и Микула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34818" name="Picture 2" descr="Вольга и Микул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392168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18623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Великан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35842" name="Picture 2" descr="КАРТИНА ВАСИЛЬЕВА Велика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2928958" cy="62763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257176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Поединок </a:t>
            </a:r>
            <a:r>
              <a:rPr lang="ru-RU" sz="2000" b="1" dirty="0" err="1" smtClean="0">
                <a:latin typeface="Calibri" pitchFamily="34" charset="0"/>
              </a:rPr>
              <a:t>Пересвета</a:t>
            </a:r>
            <a:r>
              <a:rPr lang="ru-RU" sz="2000" b="1" dirty="0" smtClean="0">
                <a:latin typeface="Calibri" pitchFamily="34" charset="0"/>
              </a:rPr>
              <a:t> с </a:t>
            </a:r>
            <a:r>
              <a:rPr lang="ru-RU" sz="2000" b="1" dirty="0" err="1" smtClean="0">
                <a:latin typeface="Calibri" pitchFamily="34" charset="0"/>
              </a:rPr>
              <a:t>Челубеем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36866" name="Picture 2" descr="ВАСИЛЬЕВ. Поединок Пересвета с Челубее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855747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Нашествие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37890" name="Picture 2" descr="ВАСИЛЬЕ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475695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Нежданная встреча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38914" name="Picture 2" descr="ВАСИЛЬЕВ. Нежданная встреча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86200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495800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Создавать совершенные художественные произведения может лишь человек, наделенный высокими этическими идеалами.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Совершенство, утверждали древние, рождается от равновесия, равновесие – от справедливости, справедливость же – это чистота души. Совершенство – равновесие – справедливость – эти понятия как нельзя лучше отвечали всему складу характера Константина Васильева.</a:t>
            </a:r>
          </a:p>
        </p:txBody>
      </p:sp>
    </p:spTree>
  </p:cSld>
  <p:clrMapOvr>
    <a:masterClrMapping/>
  </p:clrMapOvr>
  <p:transition spd="slow">
    <p:diamond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Русалка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39938" name="Picture 2" descr="РУСАЛ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274878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Звёздное небо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40962" name="Picture 2" descr="ВАСИЛЬЕВ. Звёздное небо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9633" y="1214422"/>
            <a:ext cx="8307677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2614602" cy="11430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Calibri" pitchFamily="34" charset="0"/>
              </a:rPr>
              <a:t>Святовит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41986" name="Picture 2" descr="СВЯТОВИТ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4497165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43372" y="571480"/>
            <a:ext cx="3614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Прощание с мечтой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2226"/>
            <a:ext cx="4310075" cy="65057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Струна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17918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Отечество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8479633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57290" y="5929330"/>
            <a:ext cx="7072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Осень</a:t>
            </a:r>
            <a:r>
              <a:rPr lang="ru-RU" sz="1800" b="1" dirty="0" smtClean="0">
                <a:latin typeface="+mn-lt"/>
              </a:rPr>
              <a:t>                        Лесная сказка</a:t>
            </a:r>
            <a:r>
              <a:rPr lang="ru-RU" sz="1800" b="1" dirty="0" smtClean="0"/>
              <a:t>                    Лесная готика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5298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2571768" cy="5275421"/>
          </a:xfrm>
          <a:prstGeom prst="rect">
            <a:avLst/>
          </a:prstGeom>
          <a:noFill/>
        </p:spPr>
      </p:pic>
      <p:pic>
        <p:nvPicPr>
          <p:cNvPr id="55301" name="Picture 5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00042"/>
            <a:ext cx="1804991" cy="5270047"/>
          </a:xfrm>
          <a:prstGeom prst="rect">
            <a:avLst/>
          </a:prstGeom>
          <a:noFill/>
        </p:spPr>
      </p:pic>
      <p:pic>
        <p:nvPicPr>
          <p:cNvPr id="55303" name="Picture 7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1" y="500042"/>
            <a:ext cx="2167429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Заброшенная вырубка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404759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85918" y="285728"/>
            <a:ext cx="26438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Настасья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Микулишна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 descr="http://k-vasiliev.narod.ru/img2_big/nastasia_mikulichn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2409675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14546" y="357166"/>
            <a:ext cx="21802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Садко и Владыка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морской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http://k-vasiliev.narod.ru/img2_big/sadko_i_vladyka_morskoi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096920" cy="6523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Судьба, так часто злая по отношению к великим людям извне, всегда бережно обходится с тем, что есть в них внутреннего, глубокого. Мысль, которой предстоит жизнь, не умирает с носителями своими, даже когда смерть застигает их неожиданно и случайно. И художник будет жить, пока живы его картины…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diamond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357166"/>
            <a:ext cx="20722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Тоска по Родине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http://k-vasiliev.narod.ru/img2_big/toska_po_rodine_bi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3540" y="928670"/>
            <a:ext cx="8714744" cy="5429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71934" y="214290"/>
            <a:ext cx="17801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 чужого окна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http://k-vasiliev.narod.ru/img2_big/u_chuzjogo_okn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928670"/>
            <a:ext cx="8465867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85852" y="357166"/>
            <a:ext cx="30180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Унтер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ден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Линден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в огне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://k-vasiliev.narod.ru/img2_big/unter_den_linden_v_ogne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3452"/>
            <a:ext cx="3881082" cy="62196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85918" y="357166"/>
            <a:ext cx="20329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Весенняя улица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http://k-vasiliev.narod.ru/img2_big/vesennjaja_uluc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89"/>
            <a:ext cx="4309702" cy="64407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34852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Вестница смерти Валькирия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http://k-vasiliev.narod.ru/img2_big/vestnica_smerti_valkiria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214290"/>
            <a:ext cx="4030236" cy="64306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Воин с мечом                             Воин с топором </a:t>
            </a:r>
            <a:r>
              <a:rPr lang="ru-RU" sz="2400" dirty="0" smtClean="0">
                <a:latin typeface="Calibri" pitchFamily="34" charset="0"/>
              </a:rPr>
              <a:t/>
            </a:r>
            <a:br>
              <a:rPr lang="ru-RU" sz="2400" dirty="0" smtClean="0">
                <a:latin typeface="Calibri" pitchFamily="34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pic>
        <p:nvPicPr>
          <p:cNvPr id="68610" name="Picture 2" descr="http://k-vasiliev.narod.ru/img2_big/voin_s_mechom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071546"/>
            <a:ext cx="1809418" cy="5507915"/>
          </a:xfrm>
          <a:prstGeom prst="rect">
            <a:avLst/>
          </a:prstGeom>
          <a:noFill/>
        </p:spPr>
      </p:pic>
      <p:pic>
        <p:nvPicPr>
          <p:cNvPr id="68612" name="Picture 4" descr="http://k-vasiliev.narod.ru/img2_big/voin_s_toporom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001" y="1000107"/>
            <a:ext cx="2112289" cy="5572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428604"/>
            <a:ext cx="999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Вольга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http://k-vasiliev.narod.ru/img2_big/volg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66"/>
            <a:ext cx="5400139" cy="6271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14876" y="285728"/>
            <a:ext cx="1407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Евпраксия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 descr="http://k-vasiliev.narod.ru/img2_big/evpraksi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2633196" cy="64224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Пушкин</a:t>
            </a:r>
            <a:endParaRPr lang="ru-RU" sz="2000" dirty="0"/>
          </a:p>
        </p:txBody>
      </p:sp>
      <p:pic>
        <p:nvPicPr>
          <p:cNvPr id="103426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57298"/>
            <a:ext cx="3461707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его комнате вдоль стен сиротливо остались стоять незавершенные им работы: “Отечество”, портрет сестры Людмилы, детский групповой портрет племянниц, портрет племянницы Наташи среди цветущих ирисов. Никогда уже не претворятся в жизнь планы художника: написать грандиозное полотно “Битва”, посвященное сражению на Курской дуге, закончить всю военную серию по разработанным эскизам и, в том числе, большой портрет маршала К.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Рокосовского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начать серию портретов “Великие женщины России”.</a:t>
            </a:r>
          </a:p>
        </p:txBody>
      </p:sp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482918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Человек с филином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5362" name="Picture 2" descr="Человек с филином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214290"/>
            <a:ext cx="2487391" cy="6317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 смерти Васильева был обнаружен листок (почему-то полуобгоревший) с записанными его рукой удивительными словами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: “Художник испытывает наслаждение от соразмерности частей, наслаждение при правильных пропорциях, неудовлетворение при диспропорциях. Эти понятия построены по закону чисел. Воззрения, представляющие из себя красивые числовые соотношения, – прекрасны. Человек науки выражает в числах законы природы, художник созерцает их, делая предметом своего творчества. Там – закономерность. Здесь – красота. Искусство постоянно возвращается к своим истокам, пересоздавая все сызнова, и в этом новом вновь возрождая жизнь. Наследное как спасающая сила…”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2828916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Алеша Попович и красна девица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6386" name="Picture 2" descr="Алеша Попович и красна девиц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214290"/>
            <a:ext cx="4059719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00562" y="285728"/>
            <a:ext cx="3186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Василий Буслаев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3830684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72066" y="285728"/>
            <a:ext cx="3186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Жница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Нажмите, чтобы посмотреть в полный разме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89"/>
            <a:ext cx="3929090" cy="63628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51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56">
  <a:themeElements>
    <a:clrScheme name="Разрез 9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Тема51</Template>
  <TotalTime>288</TotalTime>
  <Words>482</Words>
  <Application>Microsoft Office PowerPoint</Application>
  <PresentationFormat>Экран (4:3)</PresentationFormat>
  <Paragraphs>71</Paragraphs>
  <Slides>60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63" baseType="lpstr">
      <vt:lpstr>Тема51</vt:lpstr>
      <vt:lpstr>1_Default Design</vt:lpstr>
      <vt:lpstr>Тема56</vt:lpstr>
      <vt:lpstr>Константин Васильев 1942 -1976 </vt:lpstr>
      <vt:lpstr>Автопортрет. 1970г </vt:lpstr>
      <vt:lpstr>Автопортрет</vt:lpstr>
      <vt:lpstr>Презентация PowerPoint</vt:lpstr>
      <vt:lpstr>Презентация PowerPoint</vt:lpstr>
      <vt:lpstr>Человек с филином</vt:lpstr>
      <vt:lpstr>Алеша Попович и красна девица</vt:lpstr>
      <vt:lpstr>Василий Буслаев  </vt:lpstr>
      <vt:lpstr>Жница  </vt:lpstr>
      <vt:lpstr>Плач Ярославны  </vt:lpstr>
      <vt:lpstr>Лена Асеева  </vt:lpstr>
      <vt:lpstr>Ожидание  </vt:lpstr>
      <vt:lpstr>Гадание</vt:lpstr>
      <vt:lpstr>Северная легенда  </vt:lpstr>
      <vt:lpstr>Сестра Людмила  </vt:lpstr>
      <vt:lpstr>Прощание славянки  </vt:lpstr>
      <vt:lpstr>Парад сорок первого  </vt:lpstr>
      <vt:lpstr>Над Берлином.</vt:lpstr>
      <vt:lpstr>Валькирия над сражённым воином  </vt:lpstr>
      <vt:lpstr>Дом на опушке</vt:lpstr>
      <vt:lpstr>Гадание </vt:lpstr>
      <vt:lpstr>Горят пожары</vt:lpstr>
      <vt:lpstr>Ф.М. Достоевский</vt:lpstr>
      <vt:lpstr>Голь кабацкая</vt:lpstr>
      <vt:lpstr>Князь Игорь</vt:lpstr>
      <vt:lpstr>Карлик Нибелунг Альберлих</vt:lpstr>
      <vt:lpstr>Маршал Жуков</vt:lpstr>
      <vt:lpstr>Над Волгой</vt:lpstr>
      <vt:lpstr>Огненный меч</vt:lpstr>
      <vt:lpstr>Осень</vt:lpstr>
      <vt:lpstr>Северный орел</vt:lpstr>
      <vt:lpstr>Старец</vt:lpstr>
      <vt:lpstr>Валькирия</vt:lpstr>
      <vt:lpstr>Витязь</vt:lpstr>
      <vt:lpstr>Вольга и Микула</vt:lpstr>
      <vt:lpstr>Великан</vt:lpstr>
      <vt:lpstr>Поединок Пересвета с Челубеем</vt:lpstr>
      <vt:lpstr>Нашествие</vt:lpstr>
      <vt:lpstr>Нежданная встреча</vt:lpstr>
      <vt:lpstr>Русалка</vt:lpstr>
      <vt:lpstr>Звёздное небо</vt:lpstr>
      <vt:lpstr>Святовит</vt:lpstr>
      <vt:lpstr>Прощание с мечтой  </vt:lpstr>
      <vt:lpstr>Струна  </vt:lpstr>
      <vt:lpstr>Отечество  </vt:lpstr>
      <vt:lpstr>Осень                        Лесная сказка                    Лесная готика  </vt:lpstr>
      <vt:lpstr>Заброшенная вырубка  </vt:lpstr>
      <vt:lpstr>Настасья Микулишна  </vt:lpstr>
      <vt:lpstr>Садко и Владыка морской </vt:lpstr>
      <vt:lpstr>Тоска по Родине  </vt:lpstr>
      <vt:lpstr>У чужого окна  </vt:lpstr>
      <vt:lpstr>Унтер ден Линден в огне  </vt:lpstr>
      <vt:lpstr>Весенняя улица  </vt:lpstr>
      <vt:lpstr>Вестница смерти Валькирия </vt:lpstr>
      <vt:lpstr>Воин с мечом                             Воин с топором  </vt:lpstr>
      <vt:lpstr>Вольга </vt:lpstr>
      <vt:lpstr>Евпраксия </vt:lpstr>
      <vt:lpstr>Пушкин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Васильев</dc:title>
  <dc:creator>user</dc:creator>
  <cp:lastModifiedBy>Света</cp:lastModifiedBy>
  <cp:revision>34</cp:revision>
  <dcterms:created xsi:type="dcterms:W3CDTF">2011-03-14T15:58:02Z</dcterms:created>
  <dcterms:modified xsi:type="dcterms:W3CDTF">2012-09-25T18:08:38Z</dcterms:modified>
</cp:coreProperties>
</file>