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0" d="100"/>
          <a:sy n="60" d="100"/>
        </p:scale>
        <p:origin x="9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3%D0%B1%D0%BD%D0%B0%D1%8F_%D0%BF%D0%BE%D0%BC%D0%B0%D0%B4%D0%B0#.D0.98.D1.81.D1.82.D0.BE.D1.80.D0.B8.D1.8F" TargetMode="External"/><Relationship Id="rId2" Type="http://schemas.openxmlformats.org/officeDocument/2006/relationships/hyperlink" Target="http://gorodvery.ru/index.php?option=com_content&amp;view=article&amp;id=819:2013-08-01-15-42-17&amp;catid=68:2013-07-11-06-08-29&amp;Itemid=3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1%D0%B0%D1%80%D0%B0_%D0%91%D0%B5%D1%80%D0%BD%D0%B0%D1%8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832" y="2566276"/>
            <a:ext cx="9068586" cy="2590800"/>
          </a:xfrm>
        </p:spPr>
        <p:txBody>
          <a:bodyPr/>
          <a:lstStyle/>
          <a:p>
            <a:r>
              <a:rPr lang="ru-RU" dirty="0" smtClean="0"/>
              <a:t>История губной помады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570" y="2025949"/>
            <a:ext cx="9070848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Лобовой Анастасии,</a:t>
            </a:r>
          </a:p>
          <a:p>
            <a:r>
              <a:rPr lang="ru-RU" dirty="0" smtClean="0"/>
              <a:t> ученицы 9-а класса МАОУ И СОШ</a:t>
            </a:r>
            <a:br>
              <a:rPr lang="ru-RU" dirty="0" smtClean="0"/>
            </a:br>
            <a:r>
              <a:rPr lang="ru-RU" dirty="0" smtClean="0"/>
              <a:t>Учитель </a:t>
            </a:r>
            <a:r>
              <a:rPr lang="ru-RU" dirty="0" smtClean="0"/>
              <a:t>Лебедь </a:t>
            </a:r>
            <a:r>
              <a:rPr lang="ru-RU" dirty="0" smtClean="0"/>
              <a:t>С.Г.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660" y="665018"/>
            <a:ext cx="5605153" cy="527264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1920 году Елена Рубинштейн выпустила первый тюбик губной помады, получившей название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Valaz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Lip-Listre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губная помада от Рубинштейн стала явлением почти революционным — если ранее позволить себе это косметическое средство могли лишь женщины с высоким доходом,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Valaz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Lip-Listre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продуктом исключительно демократичным, стоимость которого не превышала нескольких долларов.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9" t="437" r="1407" b="1996"/>
          <a:stretch/>
        </p:blipFill>
        <p:spPr>
          <a:xfrm>
            <a:off x="614113" y="784629"/>
            <a:ext cx="4848536" cy="54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661" y="498764"/>
            <a:ext cx="6917206" cy="161504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тридцатых годах Хэзел Бишоп, основательница одноименного косметического бренда, создала еще одну революционную новинку — губную помаду, устойчивую к поцелуям.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60" y="2802577"/>
            <a:ext cx="6822203" cy="2481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67" y="973777"/>
            <a:ext cx="4288973" cy="54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1949 году, в США были сконструированы первые машины для выпуска помады в ее сегодняшнем виде — в металлическом или пластиковом тюбике.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6436"/>
            <a:ext cx="4667250" cy="381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425" y="2355194"/>
            <a:ext cx="4557904" cy="38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gorodvery.ru/index.php?option=com_content&amp;view=article&amp;id=819:2013-08-01-15-42-17&amp;catid=68:2013-07-11-06-08-29&amp;Itemid=319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3"/>
              </a:rPr>
              <a:t>http://ru.wikipedia.org/wiki/%D0%93%D1%83%D0%B1%D0%BD%D0%B0%D1%8F_%D0%BF%D0%BE%D0%BC%D0%B0%D0%B4%D0%B0#.</a:t>
            </a:r>
            <a:r>
              <a:rPr lang="en-US" dirty="0" smtClean="0">
                <a:hlinkClick r:id="rId3"/>
              </a:rPr>
              <a:t>D0.98.D1.81.D1.82.D0.BE.D1.80.D0.B8.D1.8F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4"/>
              </a:rPr>
              <a:t>http://ru.wikipedia.org/wiki/%D0%A1%D0%B0%D1%80%D0%B0_%</a:t>
            </a:r>
            <a:r>
              <a:rPr lang="en-US" dirty="0" smtClean="0">
                <a:hlinkClick r:id="rId4"/>
              </a:rPr>
              <a:t>D0%91%D0%B5%D1%80%D0%BD%D0%B0%D1%80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Губная помада (фр. </a:t>
            </a:r>
            <a:r>
              <a:rPr lang="ru-RU" sz="2400" dirty="0" err="1"/>
              <a:t>pommade</a:t>
            </a:r>
            <a:r>
              <a:rPr lang="ru-RU" sz="2400" dirty="0"/>
              <a:t>, итал. </a:t>
            </a:r>
            <a:r>
              <a:rPr lang="ru-RU" sz="2400" dirty="0" err="1"/>
              <a:t>pomata</a:t>
            </a:r>
            <a:r>
              <a:rPr lang="ru-RU" sz="2400" dirty="0"/>
              <a:t> и лат. </a:t>
            </a:r>
            <a:r>
              <a:rPr lang="ru-RU" sz="2400" dirty="0" err="1"/>
              <a:t>pomum</a:t>
            </a:r>
            <a:r>
              <a:rPr lang="ru-RU" sz="2400" dirty="0"/>
              <a:t> — яблоко) — косметический продукт для окраски и увлажнения губ.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5030" r="8868" b="6411"/>
          <a:stretch/>
        </p:blipFill>
        <p:spPr>
          <a:xfrm>
            <a:off x="2862509" y="1725818"/>
            <a:ext cx="6649625" cy="4425023"/>
          </a:xfrm>
        </p:spPr>
      </p:pic>
    </p:spTree>
    <p:extLst>
      <p:ext uri="{BB962C8B-B14F-4D97-AF65-F5344CB8AC3E}">
        <p14:creationId xmlns:p14="http://schemas.microsoft.com/office/powerpoint/2010/main" val="31568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5112" y="451263"/>
            <a:ext cx="7623958" cy="181692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помаду стали использовать в Месопотамии примерно 5000 лет назад. Краска для губ была известна уже в Древнем Египте. Там она изготавливалась из красного пигмента, пчелиного воска и животного жира. Египтянки предпочитали помады темных оттенков.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244" y="2268187"/>
            <a:ext cx="5165693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2" y="628639"/>
            <a:ext cx="3637820" cy="56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9" y="736270"/>
            <a:ext cx="5973288" cy="321821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Египта помада попала в Древнюю Грецию, а затем и в Рим.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главных противников стал знаменитый Клавдий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пытался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предостеречь женщин от использования опасных косметических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являлись ядовитыми (сурик, киноварь). Однако женщины продолжали использовать помаду.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12" y="1000152"/>
            <a:ext cx="4223039" cy="5057531"/>
          </a:xfrm>
        </p:spPr>
      </p:pic>
    </p:spTree>
    <p:extLst>
      <p:ext uri="{BB962C8B-B14F-4D97-AF65-F5344CB8AC3E}">
        <p14:creationId xmlns:p14="http://schemas.microsoft.com/office/powerpoint/2010/main" val="31424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60" y="439387"/>
            <a:ext cx="11424062" cy="157480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отрицательно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относилась к любым изменениям во внешности. В XIV веке католическая церковь запретила косметические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красящиеся женщины искажают образ Девы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период инквизиция имела право арестовать за святотатство женщин, красящих губы. Губной помадой служила красная паста, которой натирали губы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076" y="2104813"/>
            <a:ext cx="6325313" cy="42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26" y="547592"/>
            <a:ext cx="10782795" cy="9724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1883 году на всемирной выставке в Амстердаме французские парфюмеры представили завернутую в шелковую бумагу помаду в форме карандаша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309" y="1900053"/>
            <a:ext cx="6608938" cy="41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Популяризации помады способствовала знаменитая актриса Сара Бернар. Она боготворила это "великое открытие XIX века" и дала ему свое название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d'Amore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("Палочка любви").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9585" y="1610579"/>
            <a:ext cx="3643746" cy="4698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673" t="3633" r="5201" b="10159"/>
          <a:stretch/>
        </p:blipFill>
        <p:spPr>
          <a:xfrm>
            <a:off x="1066800" y="2190495"/>
            <a:ext cx="5587695" cy="39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386" y="642594"/>
            <a:ext cx="6614557" cy="161371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Авторство помады в тюбике принадлежит фирме GUERLAIN. Появление первой помады в металлической упаковке (в США, 1915) породило "помадный бум", ведь пользоваться помадой стало удобно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15" y="642594"/>
            <a:ext cx="4122437" cy="5723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386" y="2342694"/>
            <a:ext cx="6495804" cy="40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5478" y="2014194"/>
            <a:ext cx="4572247" cy="4276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помадой стала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m’oubliez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(«Незабываемая»), созданная на основе розового воска. Она продавалась в футляре с поршневым механизмом, который был очень удобен, поскольку позволял использовать помаду полностью, до самого конца. Футляр имел сменные блоки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171</TotalTime>
  <Words>406</Words>
  <Application>Microsoft Office PowerPoint</Application>
  <PresentationFormat>Произвольный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Savon</vt:lpstr>
      <vt:lpstr>История губной помады</vt:lpstr>
      <vt:lpstr>Губная помада (фр. pommade, итал. pomata и лат. pomum — яблоко) — косметический продукт для окраски и увлажнения губ.</vt:lpstr>
      <vt:lpstr>Впервые помаду стали использовать в Месопотамии примерно 5000 лет назад. Краска для губ была известна уже в Древнем Египте. Там она изготавливалась из красного пигмента, пчелиного воска и животного жира. Египтянки предпочитали помады темных оттенков.</vt:lpstr>
      <vt:lpstr>Из Египта помада попала в Древнюю Грецию, а затем и в Рим. Одним из главных противников стал знаменитый Клавдий Гален. Oн пытался предостеречь женщин от использования опасных косметических пигментов, которые являлись ядовитыми (сурик, киноварь). Однако женщины продолжали использовать помаду.</vt:lpstr>
      <vt:lpstr>Христианская церковь отрицательно относилась к любым изменениям во внешности. В XIV веке католическая церковь запретила косметические средства – красящиеся женщины искажают образ Девы . В этот период инквизиция имела право арестовать за святотатство женщин, красящих губы. Губной помадой служила красная паста, которой натирали губы</vt:lpstr>
      <vt:lpstr>В 1883 году на всемирной выставке в Амстердаме французские парфюмеры представили завернутую в шелковую бумагу помаду в форме карандаша</vt:lpstr>
      <vt:lpstr>Популяризации помады способствовала знаменитая актриса Сара Бернар. Она боготворила это "великое открытие XIX века" и дала ему свое название "stylo d'Amore" ("Палочка любви").</vt:lpstr>
      <vt:lpstr>Авторство помады в тюбике принадлежит фирме GUERLAIN. Появление первой помады в металлической упаковке (в США, 1915) породило "помадный бум", ведь пользоваться помадой стало удобно.</vt:lpstr>
      <vt:lpstr>Первой помадой стала Ne m’oubliez pas («Незабываемая»), созданная на основе розового воска. Она продавалась в футляре с поршневым механизмом, который был очень удобен, поскольку позволял использовать помаду полностью, до самого конца. Футляр имел сменные блоки.</vt:lpstr>
      <vt:lpstr>В 1920 году Елена Рубинштейн выпустила первый тюбик губной помады, получившей название Valaz Lip-Listre; губная помада от Рубинштейн стала явлением почти революционным — если ранее позволить себе это косметическое средство могли лишь женщины с высоким доходом, то Valaz Lip-Listre стала продуктом исключительно демократичным, стоимость которого не превышала нескольких долларов. </vt:lpstr>
      <vt:lpstr>В тридцатых годах Хэзел Бишоп, основательница одноименного косметического бренда, создала еще одну революционную новинку — губную помаду, устойчивую к поцелуям.</vt:lpstr>
      <vt:lpstr>В 1949 году, в США были сконструированы первые машины для выпуска помады в ее сегодняшнем виде — в металлическом или пластиковом тюбике.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губной помады</dc:title>
  <dc:creator>Андрей Лобов</dc:creator>
  <cp:lastModifiedBy>Светлана</cp:lastModifiedBy>
  <cp:revision>12</cp:revision>
  <dcterms:created xsi:type="dcterms:W3CDTF">2014-02-04T12:05:12Z</dcterms:created>
  <dcterms:modified xsi:type="dcterms:W3CDTF">2014-02-06T12:29:04Z</dcterms:modified>
</cp:coreProperties>
</file>