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5"/>
  </p:notesMasterIdLst>
  <p:sldIdLst>
    <p:sldId id="256" r:id="rId4"/>
    <p:sldId id="263" r:id="rId5"/>
    <p:sldId id="264" r:id="rId6"/>
    <p:sldId id="265" r:id="rId7"/>
    <p:sldId id="286" r:id="rId8"/>
    <p:sldId id="266" r:id="rId9"/>
    <p:sldId id="279" r:id="rId10"/>
    <p:sldId id="280" r:id="rId11"/>
    <p:sldId id="285" r:id="rId12"/>
    <p:sldId id="281" r:id="rId13"/>
    <p:sldId id="283" r:id="rId14"/>
    <p:sldId id="284" r:id="rId15"/>
    <p:sldId id="267" r:id="rId16"/>
    <p:sldId id="268" r:id="rId17"/>
    <p:sldId id="292" r:id="rId18"/>
    <p:sldId id="290" r:id="rId19"/>
    <p:sldId id="257" r:id="rId20"/>
    <p:sldId id="258" r:id="rId21"/>
    <p:sldId id="282" r:id="rId22"/>
    <p:sldId id="277" r:id="rId23"/>
    <p:sldId id="278" r:id="rId24"/>
    <p:sldId id="259" r:id="rId25"/>
    <p:sldId id="260" r:id="rId26"/>
    <p:sldId id="261" r:id="rId27"/>
    <p:sldId id="262" r:id="rId28"/>
    <p:sldId id="287" r:id="rId29"/>
    <p:sldId id="288" r:id="rId30"/>
    <p:sldId id="291" r:id="rId31"/>
    <p:sldId id="274" r:id="rId32"/>
    <p:sldId id="270" r:id="rId33"/>
    <p:sldId id="272"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218" autoAdjust="0"/>
  </p:normalViewPr>
  <p:slideViewPr>
    <p:cSldViewPr>
      <p:cViewPr varScale="1">
        <p:scale>
          <a:sx n="52" d="100"/>
          <a:sy n="52" d="100"/>
        </p:scale>
        <p:origin x="-61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8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466227-D1C6-4A97-A98B-1DDF9A0091A3}" type="datetimeFigureOut">
              <a:rPr lang="ru-RU" smtClean="0"/>
              <a:t>14.01.2013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11C0B2-710D-4DD4-ADA4-30E885D72235}" type="slidenum">
              <a:rPr lang="ru-RU" smtClean="0"/>
              <a:t>‹#›</a:t>
            </a:fld>
            <a:endParaRPr lang="ru-RU"/>
          </a:p>
        </p:txBody>
      </p:sp>
    </p:spTree>
    <p:extLst>
      <p:ext uri="{BB962C8B-B14F-4D97-AF65-F5344CB8AC3E}">
        <p14:creationId xmlns:p14="http://schemas.microsoft.com/office/powerpoint/2010/main" val="540566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varvar.ru/"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ru.wikipedia.org/wiki/1951_%D0%B3%D0%BE%D0%B4" TargetMode="External"/><Relationship Id="rId13" Type="http://schemas.openxmlformats.org/officeDocument/2006/relationships/hyperlink" Target="http://ru.wikipedia.org/wiki/1953_%D0%B3%D0%BE%D0%B4" TargetMode="External"/><Relationship Id="rId3" Type="http://schemas.openxmlformats.org/officeDocument/2006/relationships/hyperlink" Target="http://ru.wikipedia.org/wiki/1930-%D0%B5" TargetMode="External"/><Relationship Id="rId7" Type="http://schemas.openxmlformats.org/officeDocument/2006/relationships/hyperlink" Target="http://ru.wikipedia.org/wiki/26_%D0%B8%D1%8E%D0%BB%D1%8F" TargetMode="External"/><Relationship Id="rId12" Type="http://schemas.openxmlformats.org/officeDocument/2006/relationships/hyperlink" Target="http://ru.wikipedia.org/w/index.php?title=%D0%94%D0%B5%D0%BD%D1%8C_%D0%B1%D0%B5%D1%80%D0%B5%D1%81%D1%82%D1%8F%D0%BD%D0%BE%D0%B9_%D0%B3%D1%80%D0%B0%D0%BC%D0%BE%D1%82%D1%8B&amp;action=edit&amp;redlink=1"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ru.wikipedia.org/wiki/1940-%D0%B5" TargetMode="External"/><Relationship Id="rId11" Type="http://schemas.openxmlformats.org/officeDocument/2006/relationships/hyperlink" Target="http://ru.wikipedia.org/wiki/%D0%A7%D0%B5%D1%80%D0%BD%D0%B8%D0%BB%D0%B0" TargetMode="External"/><Relationship Id="rId5" Type="http://schemas.openxmlformats.org/officeDocument/2006/relationships/hyperlink" Target="http://ru.wikipedia.org/wiki/%D0%92%D0%B5%D0%BB%D0%B8%D0%BA%D0%B0%D1%8F_%D0%9E%D1%82%D0%B5%D1%87%D0%B5%D1%81%D1%82%D0%B2%D0%B5%D0%BD%D0%BD%D0%B0%D1%8F_%D0%B2%D0%BE%D0%B9%D0%BD%D0%B0" TargetMode="External"/><Relationship Id="rId10" Type="http://schemas.openxmlformats.org/officeDocument/2006/relationships/hyperlink" Target="http://ru.wikipedia.org/wiki/%C1%E5%F0%E5%F1%F2%FF%ED%FB%E5_%E3%F0%E0%EC%EE%F2%FB#cite_note-3" TargetMode="External"/><Relationship Id="rId4" Type="http://schemas.openxmlformats.org/officeDocument/2006/relationships/hyperlink" Target="http://ru.wikipedia.org/wiki/%D0%90%D1%80%D1%86%D0%B8%D1%85%D0%BE%D0%B2%D1%81%D0%BA%D0%B8%D0%B9,_%D0%90%D1%80%D1%82%D0%B5%D0%BC%D0%B8%D0%B9_%D0%92%D0%BB%D0%B0%D0%B4%D0%B8%D0%BC%D0%B8%D1%80%D0%BE%D0%B2%D0%B8%D1%87" TargetMode="External"/><Relationship Id="rId9" Type="http://schemas.openxmlformats.org/officeDocument/2006/relationships/hyperlink" Target="http://ru.wikipedia.org/wiki/%D0%9D%D0%B5%D1%80%D0%B5%D0%B2%D1%81%D0%BA%D0%B8%D0%B9_%D0%BA%D0%BE%D0%BD%D0%B5%D1%86" TargetMode="External"/><Relationship Id="rId14" Type="http://schemas.openxmlformats.org/officeDocument/2006/relationships/hyperlink" Target="http://ru.wikipedia.org/wiki/%C1%E5%F0%E5%F1%F2%FF%ED%FB%E5_%E3%F0%E0%EC%EE%F2%FB#cite_note-4"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dic.academic.ru/dic.nsf/ruwiki/28068" TargetMode="External"/><Relationship Id="rId3" Type="http://schemas.openxmlformats.org/officeDocument/2006/relationships/hyperlink" Target="http://dic.academic.ru/dic.nsf/ruwiki/59419" TargetMode="External"/><Relationship Id="rId7" Type="http://schemas.openxmlformats.org/officeDocument/2006/relationships/hyperlink" Target="http://dic.academic.ru/dic.nsf/ruwiki/438654"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dic.academic.ru/dic.nsf/ruwiki/60279" TargetMode="External"/><Relationship Id="rId5" Type="http://schemas.openxmlformats.org/officeDocument/2006/relationships/hyperlink" Target="http://dic.academic.ru/dic.nsf/ruwiki/30758" TargetMode="External"/><Relationship Id="rId10" Type="http://schemas.openxmlformats.org/officeDocument/2006/relationships/hyperlink" Target="http://dic.academic.ru/dic.nsf/ruwiki/1334375" TargetMode="External"/><Relationship Id="rId4" Type="http://schemas.openxmlformats.org/officeDocument/2006/relationships/hyperlink" Target="http://dic.academic.ru/dic.nsf/ruwiki/20324" TargetMode="External"/><Relationship Id="rId9" Type="http://schemas.openxmlformats.org/officeDocument/2006/relationships/hyperlink" Target="http://dic.academic.ru/dic.nsf/ruwiki/965"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ru.wikipedia.or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http://www.int-edu.ru/museum/history_old_3.html</a:t>
            </a:r>
            <a:endParaRPr lang="ru-RU" dirty="0"/>
          </a:p>
        </p:txBody>
      </p:sp>
      <p:sp>
        <p:nvSpPr>
          <p:cNvPr id="4" name="Номер слайда 3"/>
          <p:cNvSpPr>
            <a:spLocks noGrp="1"/>
          </p:cNvSpPr>
          <p:nvPr>
            <p:ph type="sldNum" sz="quarter" idx="10"/>
          </p:nvPr>
        </p:nvSpPr>
        <p:spPr/>
        <p:txBody>
          <a:bodyPr/>
          <a:lstStyle/>
          <a:p>
            <a:fld id="{4411C0B2-710D-4DD4-ADA4-30E885D72235}" type="slidenum">
              <a:rPr lang="ru-RU" smtClean="0"/>
              <a:t>4</a:t>
            </a:fld>
            <a:endParaRPr lang="ru-RU"/>
          </a:p>
        </p:txBody>
      </p:sp>
    </p:spTree>
    <p:extLst>
      <p:ext uri="{BB962C8B-B14F-4D97-AF65-F5344CB8AC3E}">
        <p14:creationId xmlns:p14="http://schemas.microsoft.com/office/powerpoint/2010/main" val="964146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http://ru.wikipedia.org</a:t>
            </a:r>
            <a:endParaRPr lang="ru-RU" dirty="0"/>
          </a:p>
        </p:txBody>
      </p:sp>
      <p:sp>
        <p:nvSpPr>
          <p:cNvPr id="4" name="Номер слайда 3"/>
          <p:cNvSpPr>
            <a:spLocks noGrp="1"/>
          </p:cNvSpPr>
          <p:nvPr>
            <p:ph type="sldNum" sz="quarter" idx="10"/>
          </p:nvPr>
        </p:nvSpPr>
        <p:spPr/>
        <p:txBody>
          <a:bodyPr/>
          <a:lstStyle/>
          <a:p>
            <a:fld id="{4411C0B2-710D-4DD4-ADA4-30E885D72235}" type="slidenum">
              <a:rPr lang="ru-RU" smtClean="0"/>
              <a:t>21</a:t>
            </a:fld>
            <a:endParaRPr lang="ru-RU"/>
          </a:p>
        </p:txBody>
      </p:sp>
    </p:spTree>
    <p:extLst>
      <p:ext uri="{BB962C8B-B14F-4D97-AF65-F5344CB8AC3E}">
        <p14:creationId xmlns:p14="http://schemas.microsoft.com/office/powerpoint/2010/main" val="1084532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i="0" kern="1200" dirty="0" smtClean="0">
                <a:solidFill>
                  <a:schemeClr val="tx1"/>
                </a:solidFill>
                <a:effectLst/>
                <a:latin typeface="+mn-lt"/>
                <a:ea typeface="+mn-ea"/>
                <a:cs typeface="+mn-cs"/>
              </a:rPr>
              <a:t>(источник: </a:t>
            </a:r>
            <a:r>
              <a:rPr lang="en-US" sz="1200" b="1" i="0" u="sng" kern="1200" dirty="0" smtClean="0">
                <a:solidFill>
                  <a:schemeClr val="tx1"/>
                </a:solidFill>
                <a:effectLst/>
                <a:latin typeface="+mn-lt"/>
                <a:ea typeface="+mn-ea"/>
                <a:cs typeface="+mn-cs"/>
                <a:hlinkClick r:id="rId3"/>
              </a:rPr>
              <a:t>www.varvar.ru</a:t>
            </a:r>
            <a:r>
              <a:rPr lang="en-US" sz="1200" b="1" i="0" kern="1200" dirty="0" smtClean="0">
                <a:solidFill>
                  <a:schemeClr val="tx1"/>
                </a:solidFill>
                <a:effectLst/>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4411C0B2-710D-4DD4-ADA4-30E885D72235}" type="slidenum">
              <a:rPr lang="ru-RU" smtClean="0"/>
              <a:t>23</a:t>
            </a:fld>
            <a:endParaRPr lang="ru-RU"/>
          </a:p>
        </p:txBody>
      </p:sp>
    </p:spTree>
    <p:extLst>
      <p:ext uri="{BB962C8B-B14F-4D97-AF65-F5344CB8AC3E}">
        <p14:creationId xmlns:p14="http://schemas.microsoft.com/office/powerpoint/2010/main" val="1779984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Новгородская археологическая экспедиция, работавшая с </a:t>
            </a:r>
            <a:r>
              <a:rPr lang="ru-RU" dirty="0" smtClean="0">
                <a:hlinkClick r:id="rId3" tooltip="1930-е"/>
              </a:rPr>
              <a:t>1930-х годов</a:t>
            </a:r>
            <a:r>
              <a:rPr lang="ru-RU" dirty="0" smtClean="0"/>
              <a:t> под руководством </a:t>
            </a:r>
            <a:r>
              <a:rPr lang="ru-RU" dirty="0" smtClean="0">
                <a:hlinkClick r:id="rId4" tooltip="Арциховский, Артемий Владимирович"/>
              </a:rPr>
              <a:t>А. В. Арциховского</a:t>
            </a:r>
            <a:r>
              <a:rPr lang="ru-RU" dirty="0" smtClean="0"/>
              <a:t>, неоднократно находила обрезанные листы берёзовой коры, а также </a:t>
            </a:r>
            <a:r>
              <a:rPr lang="ru-RU" dirty="0" err="1" smtClean="0"/>
              <a:t>писа́ла</a:t>
            </a:r>
            <a:r>
              <a:rPr lang="ru-RU" dirty="0" smtClean="0"/>
              <a:t> — заострённые металлические или костяные стержни, известные как инструмент для писания на воске </a:t>
            </a:r>
          </a:p>
          <a:p>
            <a:r>
              <a:rPr lang="ru-RU" sz="1200" b="0" i="0" kern="1200" dirty="0" smtClean="0">
                <a:solidFill>
                  <a:schemeClr val="tx1"/>
                </a:solidFill>
                <a:effectLst/>
                <a:latin typeface="+mn-lt"/>
                <a:ea typeface="+mn-ea"/>
                <a:cs typeface="+mn-cs"/>
              </a:rPr>
              <a:t>Однако </a:t>
            </a:r>
            <a:r>
              <a:rPr lang="ru-RU" sz="1200" b="0" i="0" kern="1200" dirty="0" smtClean="0">
                <a:solidFill>
                  <a:schemeClr val="tx1"/>
                </a:solidFill>
                <a:effectLst/>
                <a:latin typeface="+mn-lt"/>
                <a:ea typeface="+mn-ea"/>
                <a:cs typeface="+mn-cs"/>
                <a:hlinkClick r:id="rId5" tooltip="Великая Отечественная война"/>
              </a:rPr>
              <a:t>Великая Отечественная война</a:t>
            </a:r>
            <a:r>
              <a:rPr lang="ru-RU" sz="1200" b="0" i="0" kern="1200" dirty="0" smtClean="0">
                <a:solidFill>
                  <a:schemeClr val="tx1"/>
                </a:solidFill>
                <a:effectLst/>
                <a:latin typeface="+mn-lt"/>
                <a:ea typeface="+mn-ea"/>
                <a:cs typeface="+mn-cs"/>
              </a:rPr>
              <a:t> (во время которой Новгород был оккупирован немцами) прервала работы археологов, и они возобновились только в конце </a:t>
            </a:r>
            <a:r>
              <a:rPr lang="ru-RU" sz="1200" b="0" i="0" kern="1200" dirty="0" smtClean="0">
                <a:solidFill>
                  <a:schemeClr val="tx1"/>
                </a:solidFill>
                <a:effectLst/>
                <a:latin typeface="+mn-lt"/>
                <a:ea typeface="+mn-ea"/>
                <a:cs typeface="+mn-cs"/>
                <a:hlinkClick r:id="rId6" tooltip="1940-е"/>
              </a:rPr>
              <a:t>1940-х годов</a:t>
            </a:r>
            <a:r>
              <a:rPr lang="ru-RU" sz="1200" b="0" i="0" kern="1200" dirty="0" smtClean="0">
                <a:solidFill>
                  <a:schemeClr val="tx1"/>
                </a:solidFill>
                <a:effectLst/>
                <a:latin typeface="+mn-lt"/>
                <a:ea typeface="+mn-ea"/>
                <a:cs typeface="+mn-cs"/>
              </a:rPr>
              <a:t>.</a:t>
            </a:r>
            <a:r>
              <a:rPr lang="ru-RU" sz="1200" b="0" i="0" kern="1200" dirty="0" smtClean="0">
                <a:solidFill>
                  <a:schemeClr val="tx1"/>
                </a:solidFill>
                <a:effectLst/>
                <a:latin typeface="+mn-lt"/>
                <a:ea typeface="+mn-ea"/>
                <a:cs typeface="+mn-cs"/>
                <a:hlinkClick r:id="rId7" tooltip="26 июля"/>
              </a:rPr>
              <a:t> 26 июля</a:t>
            </a:r>
            <a:r>
              <a:rPr lang="ru-RU" sz="1200" b="0" i="0" kern="1200" dirty="0" smtClean="0">
                <a:solidFill>
                  <a:schemeClr val="tx1"/>
                </a:solidFill>
                <a:effectLst/>
                <a:latin typeface="+mn-lt"/>
                <a:ea typeface="+mn-ea"/>
                <a:cs typeface="+mn-cs"/>
              </a:rPr>
              <a:t> </a:t>
            </a:r>
            <a:r>
              <a:rPr lang="ru-RU" sz="1200" b="0" i="0" kern="1200" dirty="0" smtClean="0">
                <a:solidFill>
                  <a:schemeClr val="tx1"/>
                </a:solidFill>
                <a:effectLst/>
                <a:latin typeface="+mn-lt"/>
                <a:ea typeface="+mn-ea"/>
                <a:cs typeface="+mn-cs"/>
                <a:hlinkClick r:id="rId8" tooltip="1951 год"/>
              </a:rPr>
              <a:t>1951</a:t>
            </a:r>
            <a:r>
              <a:rPr lang="ru-RU" sz="1200" b="0" i="0" kern="1200" dirty="0" smtClean="0">
                <a:solidFill>
                  <a:schemeClr val="tx1"/>
                </a:solidFill>
                <a:effectLst/>
                <a:latin typeface="+mn-lt"/>
                <a:ea typeface="+mn-ea"/>
                <a:cs typeface="+mn-cs"/>
              </a:rPr>
              <a:t> на </a:t>
            </a:r>
            <a:r>
              <a:rPr lang="ru-RU" sz="1200" b="0" i="0" kern="1200" dirty="0" err="1" smtClean="0">
                <a:solidFill>
                  <a:schemeClr val="tx1"/>
                </a:solidFill>
                <a:effectLst/>
                <a:latin typeface="+mn-lt"/>
                <a:ea typeface="+mn-ea"/>
                <a:cs typeface="+mn-cs"/>
                <a:hlinkClick r:id="rId9" tooltip="Неревский конец"/>
              </a:rPr>
              <a:t>Неревском</a:t>
            </a:r>
            <a:r>
              <a:rPr lang="ru-RU" sz="1200" b="0" i="0" kern="1200" dirty="0" smtClean="0">
                <a:solidFill>
                  <a:schemeClr val="tx1"/>
                </a:solidFill>
                <a:effectLst/>
                <a:latin typeface="+mn-lt"/>
                <a:ea typeface="+mn-ea"/>
                <a:cs typeface="+mn-cs"/>
                <a:hlinkClick r:id="rId9" tooltip="Неревский конец"/>
              </a:rPr>
              <a:t> раскопе</a:t>
            </a:r>
            <a:r>
              <a:rPr lang="ru-RU" sz="1200" b="0" i="0" kern="1200" dirty="0" smtClean="0">
                <a:solidFill>
                  <a:schemeClr val="tx1"/>
                </a:solidFill>
                <a:effectLst/>
                <a:latin typeface="+mn-lt"/>
                <a:ea typeface="+mn-ea"/>
                <a:cs typeface="+mn-cs"/>
              </a:rPr>
              <a:t> была обнаружена берестяная грамота № 1: она содержала перечень феодальных повинностей («позёма» и «дара») в пользу некоего Фомы. (Её нашла новгородка Нина Акулова, которая пришла на раскоп подработать во время отпуска по беременности. На её могиле установлен памятник в честь этой находки</a:t>
            </a:r>
            <a:r>
              <a:rPr lang="ru-RU" sz="1200" b="0" i="0" kern="1200" baseline="30000" dirty="0" smtClean="0">
                <a:solidFill>
                  <a:schemeClr val="tx1"/>
                </a:solidFill>
                <a:effectLst/>
                <a:latin typeface="+mn-lt"/>
                <a:ea typeface="+mn-ea"/>
                <a:cs typeface="+mn-cs"/>
                <a:hlinkClick r:id="rId10"/>
              </a:rPr>
              <a:t>[3]</a:t>
            </a:r>
            <a:r>
              <a:rPr lang="ru-RU" sz="1200" b="0" i="0" kern="1200" dirty="0" smtClean="0">
                <a:solidFill>
                  <a:schemeClr val="tx1"/>
                </a:solidFill>
                <a:effectLst/>
                <a:latin typeface="+mn-lt"/>
                <a:ea typeface="+mn-ea"/>
                <a:cs typeface="+mn-cs"/>
              </a:rPr>
              <a:t>). Открытие показало, что, вопреки опасениям, при написании грамот почти никогда не использовались хрупкие </a:t>
            </a:r>
            <a:r>
              <a:rPr lang="ru-RU" sz="1200" b="0" i="0" kern="1200" dirty="0" smtClean="0">
                <a:solidFill>
                  <a:schemeClr val="tx1"/>
                </a:solidFill>
                <a:effectLst/>
                <a:latin typeface="+mn-lt"/>
                <a:ea typeface="+mn-ea"/>
                <a:cs typeface="+mn-cs"/>
                <a:hlinkClick r:id="rId11" tooltip="Чернила"/>
              </a:rPr>
              <a:t>чернила</a:t>
            </a:r>
            <a:r>
              <a:rPr lang="ru-RU" sz="1200" b="0" i="0" kern="1200" dirty="0" smtClean="0">
                <a:solidFill>
                  <a:schemeClr val="tx1"/>
                </a:solidFill>
                <a:effectLst/>
                <a:latin typeface="+mn-lt"/>
                <a:ea typeface="+mn-ea"/>
                <a:cs typeface="+mn-cs"/>
              </a:rPr>
              <a:t> (найдено всего три таких грамоты из тысячи с лишним, в том числе большая московская грамота в 2007 г.); текст был просто процарапан на коре и прекрасно читался. (В честь этой находки </a:t>
            </a:r>
            <a:r>
              <a:rPr lang="ru-RU" sz="1200" b="0" i="0" kern="1200" dirty="0" smtClean="0">
                <a:solidFill>
                  <a:schemeClr val="tx1"/>
                </a:solidFill>
                <a:effectLst/>
                <a:latin typeface="+mn-lt"/>
                <a:ea typeface="+mn-ea"/>
                <a:cs typeface="+mn-cs"/>
                <a:hlinkClick r:id="rId7" tooltip="26 июля"/>
              </a:rPr>
              <a:t>26 июля</a:t>
            </a:r>
            <a:r>
              <a:rPr lang="ru-RU" sz="1200" b="0" i="0" kern="1200" dirty="0" smtClean="0">
                <a:solidFill>
                  <a:schemeClr val="tx1"/>
                </a:solidFill>
                <a:effectLst/>
                <a:latin typeface="+mn-lt"/>
                <a:ea typeface="+mn-ea"/>
                <a:cs typeface="+mn-cs"/>
              </a:rPr>
              <a:t> в Новгороде отмечается ежегодный праздник — «</a:t>
            </a:r>
            <a:r>
              <a:rPr lang="ru-RU" sz="1200" b="0" i="0" kern="1200" dirty="0" smtClean="0">
                <a:solidFill>
                  <a:schemeClr val="tx1"/>
                </a:solidFill>
                <a:effectLst/>
                <a:latin typeface="+mn-lt"/>
                <a:ea typeface="+mn-ea"/>
                <a:cs typeface="+mn-cs"/>
                <a:hlinkClick r:id="rId12" tooltip="День берестяной грамоты (страница отсутствует)"/>
              </a:rPr>
              <a:t>День берестяной грамоты</a:t>
            </a:r>
            <a:r>
              <a:rPr lang="ru-RU" sz="1200" b="0" i="0" kern="1200" dirty="0" smtClean="0">
                <a:solidFill>
                  <a:schemeClr val="tx1"/>
                </a:solidFill>
                <a:effectLst/>
                <a:latin typeface="+mn-lt"/>
                <a:ea typeface="+mn-ea"/>
                <a:cs typeface="+mn-cs"/>
              </a:rPr>
              <a:t>»). Этот же археологический сезон принёс ещё 9 документов на берёсте, опубликованных только в </a:t>
            </a:r>
            <a:r>
              <a:rPr lang="ru-RU" sz="1200" b="0" i="0" kern="1200" dirty="0" smtClean="0">
                <a:solidFill>
                  <a:schemeClr val="tx1"/>
                </a:solidFill>
                <a:effectLst/>
                <a:latin typeface="+mn-lt"/>
                <a:ea typeface="+mn-ea"/>
                <a:cs typeface="+mn-cs"/>
                <a:hlinkClick r:id="rId13" tooltip="1953 год"/>
              </a:rPr>
              <a:t>1953 году</a:t>
            </a:r>
            <a:r>
              <a:rPr lang="ru-RU" sz="1200" b="0" i="0" kern="1200" dirty="0" smtClean="0">
                <a:solidFill>
                  <a:schemeClr val="tx1"/>
                </a:solidFill>
                <a:effectLst/>
                <a:latin typeface="+mn-lt"/>
                <a:ea typeface="+mn-ea"/>
                <a:cs typeface="+mn-cs"/>
              </a:rPr>
              <a:t> (поначалу открытие берестяных грамот не получило адекватного освещения в прессе, возможно, из-за идеологического контроля над исторической наукой</a:t>
            </a:r>
            <a:r>
              <a:rPr lang="ru-RU" sz="1200" b="0" i="0" kern="1200" baseline="30000" dirty="0" smtClean="0">
                <a:solidFill>
                  <a:schemeClr val="tx1"/>
                </a:solidFill>
                <a:effectLst/>
                <a:latin typeface="+mn-lt"/>
                <a:ea typeface="+mn-ea"/>
                <a:cs typeface="+mn-cs"/>
                <a:hlinkClick r:id="rId14"/>
              </a:rPr>
              <a:t>[4]</a:t>
            </a:r>
            <a:r>
              <a:rPr lang="ru-RU" sz="1200" b="0" i="0" kern="1200" dirty="0" smtClean="0">
                <a:solidFill>
                  <a:schemeClr val="tx1"/>
                </a:solidFill>
                <a:effectLst/>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4411C0B2-710D-4DD4-ADA4-30E885D72235}" type="slidenum">
              <a:rPr lang="ru-RU" smtClean="0"/>
              <a:t>28</a:t>
            </a:fld>
            <a:endParaRPr lang="ru-RU"/>
          </a:p>
        </p:txBody>
      </p:sp>
    </p:spTree>
    <p:extLst>
      <p:ext uri="{BB962C8B-B14F-4D97-AF65-F5344CB8AC3E}">
        <p14:creationId xmlns:p14="http://schemas.microsoft.com/office/powerpoint/2010/main" val="3715111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http://gramoty.ru</a:t>
            </a:r>
            <a:endParaRPr lang="ru-RU" dirty="0"/>
          </a:p>
        </p:txBody>
      </p:sp>
      <p:sp>
        <p:nvSpPr>
          <p:cNvPr id="4" name="Номер слайда 3"/>
          <p:cNvSpPr>
            <a:spLocks noGrp="1"/>
          </p:cNvSpPr>
          <p:nvPr>
            <p:ph type="sldNum" sz="quarter" idx="10"/>
          </p:nvPr>
        </p:nvSpPr>
        <p:spPr/>
        <p:txBody>
          <a:bodyPr/>
          <a:lstStyle/>
          <a:p>
            <a:fld id="{4411C0B2-710D-4DD4-ADA4-30E885D72235}" type="slidenum">
              <a:rPr lang="ru-RU" smtClean="0"/>
              <a:t>30</a:t>
            </a:fld>
            <a:endParaRPr lang="ru-RU"/>
          </a:p>
        </p:txBody>
      </p:sp>
    </p:spTree>
    <p:extLst>
      <p:ext uri="{BB962C8B-B14F-4D97-AF65-F5344CB8AC3E}">
        <p14:creationId xmlns:p14="http://schemas.microsoft.com/office/powerpoint/2010/main" val="423127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История создания славянской азбуки такова: византийские монахи Кирилл и Мефодий (Болгария входила тогда в состав Византии) распространяли христианство среди славянских народов юго-восточной Европы. Греческие богословские книги необходимо было перевести на славянские языки, но азбуки, соответствующей особенностям звучания славянских языков, не существовало. Ее-то и задумали создать братья, благо образованность и талант Кирилла делали эту задачу выполнимой. </a:t>
            </a:r>
          </a:p>
          <a:p>
            <a:r>
              <a:rPr lang="ru-RU" sz="1200" b="0" i="0" kern="1200" dirty="0" smtClean="0">
                <a:solidFill>
                  <a:schemeClr val="tx1"/>
                </a:solidFill>
                <a:effectLst/>
                <a:latin typeface="+mn-lt"/>
                <a:ea typeface="+mn-ea"/>
                <a:cs typeface="+mn-cs"/>
              </a:rPr>
              <a:t>Учился Кирилл при дворе византийского императора и кроме родного, греческого, знал славянский, латинский, еврейский и арабский языки. Талантливый лингвист, Кирилл взял за основу греческий алфавит, состоящий из 24 букв, дополнил его характерными для славянских языков шипящими (ж, щ, ш, ч) и несколькими другими буквами. Некоторые из них сохранились в современном алфавите – б, ь, ъ, ы, другие давно вышли из употребления – ять, юс, ижица, фита. </a:t>
            </a:r>
          </a:p>
          <a:p>
            <a:r>
              <a:rPr lang="ru-RU" sz="1200" b="0" i="0" kern="1200" dirty="0" smtClean="0">
                <a:solidFill>
                  <a:schemeClr val="tx1"/>
                </a:solidFill>
                <a:effectLst/>
                <a:latin typeface="+mn-lt"/>
                <a:ea typeface="+mn-ea"/>
                <a:cs typeface="+mn-cs"/>
              </a:rPr>
              <a:t>Итак, славянский алфавит первоначально состоял из 43 букв, близких по написанию греческим. Каждая из них имела свое название: А – "аз", Б – "буки" (их сочетание образовало слово "азбука"), В – "веди", Г – "глаголь", Д – "добро" и так далее. Буквы на письме обозначали не только звуки, но и цифры: "А" – цифру 1, "В" – 2, "Р" – 100. На Руси только в XVIII в. арабские цифры вытеснили "буквенные". </a:t>
            </a:r>
          </a:p>
          <a:p>
            <a:r>
              <a:rPr lang="ru-RU" sz="1200" b="0" i="0" kern="1200" dirty="0" smtClean="0">
                <a:solidFill>
                  <a:schemeClr val="tx1"/>
                </a:solidFill>
                <a:effectLst/>
                <a:latin typeface="+mn-lt"/>
                <a:ea typeface="+mn-ea"/>
                <a:cs typeface="+mn-cs"/>
              </a:rPr>
              <a:t>В честь своего создателя новая азбука получила название "кириллица". Пользуясь ею, Кирилл и Мефодий перевели на славянский язык фрагменты Евангелия, Послания апостолов, Псалтырь и другие богословские сочинения. За огромные заслуги в распространении христианства церковь причислила Кирилла и </a:t>
            </a:r>
            <a:r>
              <a:rPr lang="ru-RU" sz="1200" b="0" i="0" kern="1200" dirty="0" err="1" smtClean="0">
                <a:solidFill>
                  <a:schemeClr val="tx1"/>
                </a:solidFill>
                <a:effectLst/>
                <a:latin typeface="+mn-lt"/>
                <a:ea typeface="+mn-ea"/>
                <a:cs typeface="+mn-cs"/>
              </a:rPr>
              <a:t>Мефодия</a:t>
            </a:r>
            <a:r>
              <a:rPr lang="ru-RU" sz="1200" b="0" i="0" kern="1200" dirty="0" smtClean="0">
                <a:solidFill>
                  <a:schemeClr val="tx1"/>
                </a:solidFill>
                <a:effectLst/>
                <a:latin typeface="+mn-lt"/>
                <a:ea typeface="+mn-ea"/>
                <a:cs typeface="+mn-cs"/>
              </a:rPr>
              <a:t> к лику святых. А недавно в центре Москвы, на Славянской площади, просветителям этим был установлен памятник. </a:t>
            </a:r>
          </a:p>
          <a:p>
            <a:r>
              <a:rPr lang="ru-RU" sz="1200" b="0" i="0" kern="1200" dirty="0" smtClean="0">
                <a:solidFill>
                  <a:schemeClr val="tx1"/>
                </a:solidFill>
                <a:effectLst/>
                <a:latin typeface="+mn-lt"/>
                <a:ea typeface="+mn-ea"/>
                <a:cs typeface="+mn-cs"/>
              </a:rPr>
              <a:t>Некоторое время наряду с кириллицей была в употреблении и другая славянская азбука – глаголица. Она имела тот же состав букв, но с более сложным, витиеватым написанием. Видимо, эта особенность и предопределила дальнейшую судьбу глаголицы: к XIII в. она почти полностью исчезла. </a:t>
            </a:r>
          </a:p>
          <a:p>
            <a:r>
              <a:rPr lang="ru-RU" sz="1200" b="0" i="0" kern="1200" dirty="0" smtClean="0">
                <a:solidFill>
                  <a:schemeClr val="tx1"/>
                </a:solidFill>
                <a:effectLst/>
                <a:latin typeface="+mn-lt"/>
                <a:ea typeface="+mn-ea"/>
                <a:cs typeface="+mn-cs"/>
              </a:rPr>
              <a:t>Мы привыкли считать создателем кириллицы монаха Кирилла. Ученые долгое время не сомневались в этом. Однако сейчас большинство исследователей считают, что он создал не кириллицу, а глаголицу. До сих пор этот вопрос остается спорным в науке... </a:t>
            </a:r>
          </a:p>
          <a:p>
            <a:endParaRPr lang="ru-RU" sz="1200" b="0" i="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4411C0B2-710D-4DD4-ADA4-30E885D72235}" type="slidenum">
              <a:rPr lang="ru-RU" smtClean="0"/>
              <a:t>8</a:t>
            </a:fld>
            <a:endParaRPr lang="ru-RU"/>
          </a:p>
        </p:txBody>
      </p:sp>
    </p:spTree>
    <p:extLst>
      <p:ext uri="{BB962C8B-B14F-4D97-AF65-F5344CB8AC3E}">
        <p14:creationId xmlns:p14="http://schemas.microsoft.com/office/powerpoint/2010/main" val="986139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http://www.booksite.ru/</a:t>
            </a:r>
            <a:endParaRPr lang="ru-RU" dirty="0" smtClean="0"/>
          </a:p>
          <a:p>
            <a:r>
              <a:rPr lang="ru-RU" sz="1200" b="0" i="0" kern="1200" dirty="0" smtClean="0">
                <a:solidFill>
                  <a:schemeClr val="tx1"/>
                </a:solidFill>
                <a:effectLst/>
                <a:latin typeface="+mn-lt"/>
                <a:ea typeface="+mn-ea"/>
                <a:cs typeface="+mn-cs"/>
              </a:rPr>
              <a:t>Писали книги обычно гусиным пером и чернилами. Привилегию писать лебединым и даже павлиньим пером имел царь. Изготовление письменных принадлежностей требовало определенного умения. Извлекали перо непременно из левого крыла птицы, чтобы изгиб был удобен для правой, пишущей, руки. Перо обезжиривали, втыкая в горячий песок, затем кончик наискось срезали, расщепляли и затачивали специальным, перочинным, ножичком. Им же выскабливали ошибки в тексте. </a:t>
            </a:r>
          </a:p>
          <a:p>
            <a:r>
              <a:rPr lang="ru-RU" sz="1200" b="0" i="0" kern="1200" dirty="0" smtClean="0">
                <a:solidFill>
                  <a:schemeClr val="tx1"/>
                </a:solidFill>
                <a:effectLst/>
                <a:latin typeface="+mn-lt"/>
                <a:ea typeface="+mn-ea"/>
                <a:cs typeface="+mn-cs"/>
              </a:rPr>
              <a:t>Средневековые чернила, в отличие от привычных для нас синих и черных, были бурого цвета, так как делались на основе железистых составов, а проще говоря, ржавчины. В воду опускали кусочки старого железа, которые, ржавея, окрашивали ее в бурый цвет. Сохранились древние рецепты изготовления чернил. В качестве компонентов, помимо железа, использовали дубовую или ольховую кору, вишнёвый клей, квас, мед и многие другие вещества, придававшие чернилам необходимую вязкость, цвет, устойчивость. Столетий спустя эти чернила сохранили яркость и силу цвета. </a:t>
            </a:r>
          </a:p>
          <a:p>
            <a:r>
              <a:rPr lang="ru-RU" sz="1200" b="0" i="0" kern="1200" dirty="0" smtClean="0">
                <a:solidFill>
                  <a:schemeClr val="tx1"/>
                </a:solidFill>
                <a:effectLst/>
                <a:latin typeface="+mn-lt"/>
                <a:ea typeface="+mn-ea"/>
                <a:cs typeface="+mn-cs"/>
              </a:rPr>
              <a:t>Писец промокал чернила мелкотолченым песком, посыпая его на лист пергамена из песочницы – сосуда, похожего на современную перечницу. </a:t>
            </a:r>
          </a:p>
          <a:p>
            <a:r>
              <a:rPr lang="ru-RU" sz="1200" b="0" i="0" kern="1200" dirty="0" smtClean="0">
                <a:solidFill>
                  <a:schemeClr val="tx1"/>
                </a:solidFill>
                <a:effectLst/>
                <a:latin typeface="+mn-lt"/>
                <a:ea typeface="+mn-ea"/>
                <a:cs typeface="+mn-cs"/>
              </a:rPr>
              <a:t>Монастыри служили основными центрами </a:t>
            </a:r>
            <a:r>
              <a:rPr lang="ru-RU" sz="1200" b="0" i="0" kern="1200" dirty="0" err="1" smtClean="0">
                <a:solidFill>
                  <a:schemeClr val="tx1"/>
                </a:solidFill>
                <a:effectLst/>
                <a:latin typeface="+mn-lt"/>
                <a:ea typeface="+mn-ea"/>
                <a:cs typeface="+mn-cs"/>
              </a:rPr>
              <a:t>книгописания</a:t>
            </a:r>
            <a:r>
              <a:rPr lang="ru-RU" sz="1200" b="0" i="0" kern="1200" dirty="0" smtClean="0">
                <a:solidFill>
                  <a:schemeClr val="tx1"/>
                </a:solidFill>
                <a:effectLst/>
                <a:latin typeface="+mn-lt"/>
                <a:ea typeface="+mn-ea"/>
                <a:cs typeface="+mn-cs"/>
              </a:rPr>
              <a:t> в средние века. В монастырской книжной мастерской царила строгая дисциплина. За ослушание, небрежность сажали на сухой паек. Сохранились древние миниатюры, изображающие монахов – переписчиков книг за работой. </a:t>
            </a:r>
          </a:p>
          <a:p>
            <a:r>
              <a:rPr lang="ru-RU" sz="1200" b="0" i="0" kern="1200" dirty="0" smtClean="0">
                <a:solidFill>
                  <a:schemeClr val="tx1"/>
                </a:solidFill>
                <a:effectLst/>
                <a:latin typeface="+mn-lt"/>
                <a:ea typeface="+mn-ea"/>
                <a:cs typeface="+mn-cs"/>
              </a:rPr>
              <a:t>Прежде чем приступить к письму, листы пергамена разлиновывали при помощи линейки и затупленного шильца, по краям оставляя поля. Под ногой у писца стояла невысокая подставка, так как писать было принято на колене. На пюпитре устанавливали образец, а на столе раскладывали письменные принадлежности: чернильницу, песочницу, перья и кисти, перочинный нож, линейку. </a:t>
            </a:r>
          </a:p>
          <a:p>
            <a:r>
              <a:rPr lang="ru-RU" sz="1200" b="0" i="0" kern="1200" dirty="0" smtClean="0">
                <a:solidFill>
                  <a:schemeClr val="tx1"/>
                </a:solidFill>
                <a:effectLst/>
                <a:latin typeface="+mn-lt"/>
                <a:ea typeface="+mn-ea"/>
                <a:cs typeface="+mn-cs"/>
              </a:rPr>
              <a:t>К сожалению, древнейших книг сохранилось очень мало. Всего около 130 экземпляров бесценных свидетельств XI-XII вв. дошло до нас. Было их немного и в те времена. Исследователи подсчитали, что в XI – первой половине XIII в. на всей необъятной Руси было около 130-140 тыс. книг. Выходит, что сохранилась одна из тысячи.</a:t>
            </a:r>
          </a:p>
          <a:p>
            <a:endParaRPr lang="ru-RU" dirty="0" smtClean="0"/>
          </a:p>
          <a:p>
            <a:endParaRPr lang="ru-RU" dirty="0"/>
          </a:p>
        </p:txBody>
      </p:sp>
      <p:sp>
        <p:nvSpPr>
          <p:cNvPr id="4" name="Номер слайда 3"/>
          <p:cNvSpPr>
            <a:spLocks noGrp="1"/>
          </p:cNvSpPr>
          <p:nvPr>
            <p:ph type="sldNum" sz="quarter" idx="10"/>
          </p:nvPr>
        </p:nvSpPr>
        <p:spPr/>
        <p:txBody>
          <a:bodyPr/>
          <a:lstStyle/>
          <a:p>
            <a:fld id="{4411C0B2-710D-4DD4-ADA4-30E885D72235}" type="slidenum">
              <a:rPr lang="ru-RU" smtClean="0"/>
              <a:t>9</a:t>
            </a:fld>
            <a:endParaRPr lang="ru-RU"/>
          </a:p>
        </p:txBody>
      </p:sp>
    </p:spTree>
    <p:extLst>
      <p:ext uri="{BB962C8B-B14F-4D97-AF65-F5344CB8AC3E}">
        <p14:creationId xmlns:p14="http://schemas.microsoft.com/office/powerpoint/2010/main" val="1365621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411C0B2-710D-4DD4-ADA4-30E885D72235}" type="slidenum">
              <a:rPr lang="ru-RU" smtClean="0"/>
              <a:t>10</a:t>
            </a:fld>
            <a:endParaRPr lang="ru-RU"/>
          </a:p>
        </p:txBody>
      </p:sp>
    </p:spTree>
    <p:extLst>
      <p:ext uri="{BB962C8B-B14F-4D97-AF65-F5344CB8AC3E}">
        <p14:creationId xmlns:p14="http://schemas.microsoft.com/office/powerpoint/2010/main" val="3636126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http://hermitagemuseum.org/</a:t>
            </a:r>
            <a:endParaRPr lang="ru-RU" dirty="0"/>
          </a:p>
        </p:txBody>
      </p:sp>
      <p:sp>
        <p:nvSpPr>
          <p:cNvPr id="4" name="Номер слайда 3"/>
          <p:cNvSpPr>
            <a:spLocks noGrp="1"/>
          </p:cNvSpPr>
          <p:nvPr>
            <p:ph type="sldNum" sz="quarter" idx="10"/>
          </p:nvPr>
        </p:nvSpPr>
        <p:spPr/>
        <p:txBody>
          <a:bodyPr/>
          <a:lstStyle/>
          <a:p>
            <a:fld id="{4411C0B2-710D-4DD4-ADA4-30E885D72235}" type="slidenum">
              <a:rPr lang="ru-RU" smtClean="0"/>
              <a:t>15</a:t>
            </a:fld>
            <a:endParaRPr lang="ru-RU"/>
          </a:p>
        </p:txBody>
      </p:sp>
    </p:spTree>
    <p:extLst>
      <p:ext uri="{BB962C8B-B14F-4D97-AF65-F5344CB8AC3E}">
        <p14:creationId xmlns:p14="http://schemas.microsoft.com/office/powerpoint/2010/main" val="829897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http://dic.academic.ru/dic.nsf/ruwiki/254515</a:t>
            </a:r>
            <a:endParaRPr lang="ru-RU" smtClean="0"/>
          </a:p>
          <a:p>
            <a:r>
              <a:rPr lang="ru-RU" sz="1200" b="1" i="0" kern="1200" smtClean="0">
                <a:solidFill>
                  <a:schemeClr val="tx1"/>
                </a:solidFill>
                <a:effectLst/>
                <a:latin typeface="+mn-lt"/>
                <a:ea typeface="+mn-ea"/>
                <a:cs typeface="+mn-cs"/>
              </a:rPr>
              <a:t>Епифа́ний</a:t>
            </a:r>
            <a:r>
              <a:rPr lang="ru-RU" sz="1200" b="1" i="0" kern="1200" dirty="0" smtClean="0">
                <a:solidFill>
                  <a:schemeClr val="tx1"/>
                </a:solidFill>
                <a:effectLst/>
                <a:latin typeface="+mn-lt"/>
                <a:ea typeface="+mn-ea"/>
                <a:cs typeface="+mn-cs"/>
              </a:rPr>
              <a:t> </a:t>
            </a:r>
            <a:r>
              <a:rPr lang="ru-RU" sz="1200" b="1" i="0" kern="1200" dirty="0" err="1" smtClean="0">
                <a:solidFill>
                  <a:schemeClr val="tx1"/>
                </a:solidFill>
                <a:effectLst/>
                <a:latin typeface="+mn-lt"/>
                <a:ea typeface="+mn-ea"/>
                <a:cs typeface="+mn-cs"/>
              </a:rPr>
              <a:t>Прему́дрый</a:t>
            </a:r>
            <a:r>
              <a:rPr lang="ru-RU" sz="1200" b="0" i="0" kern="1200" dirty="0" smtClean="0">
                <a:solidFill>
                  <a:schemeClr val="tx1"/>
                </a:solidFill>
                <a:effectLst/>
                <a:latin typeface="+mn-lt"/>
                <a:ea typeface="+mn-ea"/>
                <a:cs typeface="+mn-cs"/>
              </a:rPr>
              <a:t> (ум. </a:t>
            </a:r>
            <a:r>
              <a:rPr lang="ru-RU" sz="1200" b="0" i="0" kern="1200" dirty="0" err="1" smtClean="0">
                <a:solidFill>
                  <a:schemeClr val="tx1"/>
                </a:solidFill>
                <a:effectLst/>
                <a:latin typeface="+mn-lt"/>
                <a:ea typeface="+mn-ea"/>
                <a:cs typeface="+mn-cs"/>
              </a:rPr>
              <a:t>ок</a:t>
            </a:r>
            <a:r>
              <a:rPr lang="ru-RU" sz="1200" b="0" i="0" kern="1200" dirty="0" smtClean="0">
                <a:solidFill>
                  <a:schemeClr val="tx1"/>
                </a:solidFill>
                <a:effectLst/>
                <a:latin typeface="+mn-lt"/>
                <a:ea typeface="+mn-ea"/>
                <a:cs typeface="+mn-cs"/>
              </a:rPr>
              <a:t>. 1420) — православный святой, </a:t>
            </a:r>
            <a:r>
              <a:rPr lang="ru-RU" sz="1200" b="0" i="0" u="sng" kern="1200" dirty="0" err="1" smtClean="0">
                <a:solidFill>
                  <a:schemeClr val="tx1"/>
                </a:solidFill>
                <a:effectLst/>
                <a:latin typeface="+mn-lt"/>
                <a:ea typeface="+mn-ea"/>
                <a:cs typeface="+mn-cs"/>
                <a:hlinkClick r:id="rId3"/>
              </a:rPr>
              <a:t>агиограф</a:t>
            </a:r>
            <a:r>
              <a:rPr lang="ru-RU" sz="1200" b="0" i="0" kern="1200" dirty="0" smtClean="0">
                <a:solidFill>
                  <a:schemeClr val="tx1"/>
                </a:solidFill>
                <a:effectLst/>
                <a:latin typeface="+mn-lt"/>
                <a:ea typeface="+mn-ea"/>
                <a:cs typeface="+mn-cs"/>
              </a:rPr>
              <a:t>. Известен, как составитель </a:t>
            </a:r>
            <a:r>
              <a:rPr lang="ru-RU" sz="1200" b="0" i="0" u="sng" kern="1200" dirty="0" smtClean="0">
                <a:solidFill>
                  <a:schemeClr val="tx1"/>
                </a:solidFill>
                <a:effectLst/>
                <a:latin typeface="+mn-lt"/>
                <a:ea typeface="+mn-ea"/>
                <a:cs typeface="+mn-cs"/>
                <a:hlinkClick r:id="rId4"/>
              </a:rPr>
              <a:t>житий</a:t>
            </a:r>
            <a:r>
              <a:rPr lang="ru-RU" sz="1200" b="0" i="0" kern="1200" dirty="0" smtClean="0">
                <a:solidFill>
                  <a:schemeClr val="tx1"/>
                </a:solidFill>
                <a:effectLst/>
                <a:latin typeface="+mn-lt"/>
                <a:ea typeface="+mn-ea"/>
                <a:cs typeface="+mn-cs"/>
              </a:rPr>
              <a:t> преподобного </a:t>
            </a:r>
            <a:r>
              <a:rPr lang="ru-RU" sz="1200" b="0" i="0" u="sng" kern="1200" dirty="0" smtClean="0">
                <a:solidFill>
                  <a:schemeClr val="tx1"/>
                </a:solidFill>
                <a:effectLst/>
                <a:latin typeface="+mn-lt"/>
                <a:ea typeface="+mn-ea"/>
                <a:cs typeface="+mn-cs"/>
                <a:hlinkClick r:id="rId5"/>
              </a:rPr>
              <a:t>Сергия Радонежского</a:t>
            </a:r>
            <a:r>
              <a:rPr lang="ru-RU" sz="1200" b="0" i="0" kern="1200" dirty="0" smtClean="0">
                <a:solidFill>
                  <a:schemeClr val="tx1"/>
                </a:solidFill>
                <a:effectLst/>
                <a:latin typeface="+mn-lt"/>
                <a:ea typeface="+mn-ea"/>
                <a:cs typeface="+mn-cs"/>
              </a:rPr>
              <a:t> и </a:t>
            </a:r>
            <a:r>
              <a:rPr lang="ru-RU" sz="1200" b="0" i="0" u="sng" kern="1200" dirty="0" smtClean="0">
                <a:solidFill>
                  <a:schemeClr val="tx1"/>
                </a:solidFill>
                <a:effectLst/>
                <a:latin typeface="+mn-lt"/>
                <a:ea typeface="+mn-ea"/>
                <a:cs typeface="+mn-cs"/>
                <a:hlinkClick r:id="rId6"/>
              </a:rPr>
              <a:t>Стефана Пермского</a:t>
            </a:r>
            <a:r>
              <a:rPr lang="ru-RU" sz="1200" b="0" i="0" kern="1200" dirty="0" smtClean="0">
                <a:solidFill>
                  <a:schemeClr val="tx1"/>
                </a:solidFill>
                <a:effectLst/>
                <a:latin typeface="+mn-lt"/>
                <a:ea typeface="+mn-ea"/>
                <a:cs typeface="+mn-cs"/>
              </a:rPr>
              <a:t>. Почитается </a:t>
            </a:r>
            <a:r>
              <a:rPr lang="ru-RU" sz="1200" b="0" i="0" kern="1200" dirty="0" err="1" smtClean="0">
                <a:solidFill>
                  <a:schemeClr val="tx1"/>
                </a:solidFill>
                <a:effectLst/>
                <a:latin typeface="+mn-lt"/>
                <a:ea typeface="+mn-ea"/>
                <a:cs typeface="+mn-cs"/>
              </a:rPr>
              <a:t>в</a:t>
            </a:r>
            <a:r>
              <a:rPr lang="ru-RU" sz="1200" b="0" i="0" u="sng" kern="1200" dirty="0" err="1" smtClean="0">
                <a:solidFill>
                  <a:schemeClr val="tx1"/>
                </a:solidFill>
                <a:effectLst/>
                <a:latin typeface="+mn-lt"/>
                <a:ea typeface="+mn-ea"/>
                <a:cs typeface="+mn-cs"/>
                <a:hlinkClick r:id="rId7"/>
              </a:rPr>
              <a:t>лике</a:t>
            </a:r>
            <a:r>
              <a:rPr lang="ru-RU" sz="1200" b="0" i="0" kern="1200" dirty="0" smtClean="0">
                <a:solidFill>
                  <a:schemeClr val="tx1"/>
                </a:solidFill>
                <a:effectLst/>
                <a:latin typeface="+mn-lt"/>
                <a:ea typeface="+mn-ea"/>
                <a:cs typeface="+mn-cs"/>
              </a:rPr>
              <a:t> </a:t>
            </a:r>
            <a:r>
              <a:rPr lang="ru-RU" sz="1200" b="0" i="0" u="sng" kern="1200" dirty="0" smtClean="0">
                <a:solidFill>
                  <a:schemeClr val="tx1"/>
                </a:solidFill>
                <a:effectLst/>
                <a:latin typeface="+mn-lt"/>
                <a:ea typeface="+mn-ea"/>
                <a:cs typeface="+mn-cs"/>
                <a:hlinkClick r:id="rId8"/>
              </a:rPr>
              <a:t>преподобных</a:t>
            </a:r>
            <a:r>
              <a:rPr lang="ru-RU" sz="1200" b="0" i="0" kern="1200" dirty="0" smtClean="0">
                <a:solidFill>
                  <a:schemeClr val="tx1"/>
                </a:solidFill>
                <a:effectLst/>
                <a:latin typeface="+mn-lt"/>
                <a:ea typeface="+mn-ea"/>
                <a:cs typeface="+mn-cs"/>
              </a:rPr>
              <a:t>, память совершается 23 мая (</a:t>
            </a:r>
            <a:r>
              <a:rPr lang="ru-RU" sz="1200" b="0" i="0" u="sng" kern="1200" dirty="0" smtClean="0">
                <a:solidFill>
                  <a:schemeClr val="tx1"/>
                </a:solidFill>
                <a:effectLst/>
                <a:latin typeface="+mn-lt"/>
                <a:ea typeface="+mn-ea"/>
                <a:cs typeface="+mn-cs"/>
                <a:hlinkClick r:id="rId9"/>
              </a:rPr>
              <a:t>5 июня</a:t>
            </a:r>
            <a:r>
              <a:rPr lang="ru-RU" sz="1200" b="0" i="0" kern="1200" dirty="0" smtClean="0">
                <a:solidFill>
                  <a:schemeClr val="tx1"/>
                </a:solidFill>
                <a:effectLst/>
                <a:latin typeface="+mn-lt"/>
                <a:ea typeface="+mn-ea"/>
                <a:cs typeface="+mn-cs"/>
              </a:rPr>
              <a:t>) в </a:t>
            </a:r>
            <a:r>
              <a:rPr lang="ru-RU" sz="1200" b="0" i="0" u="sng" kern="1200" dirty="0" smtClean="0">
                <a:solidFill>
                  <a:schemeClr val="tx1"/>
                </a:solidFill>
                <a:effectLst/>
                <a:latin typeface="+mn-lt"/>
                <a:ea typeface="+mn-ea"/>
                <a:cs typeface="+mn-cs"/>
                <a:hlinkClick r:id="rId10"/>
              </a:rPr>
              <a:t>Соборе Ростово-Ярославских святых</a:t>
            </a:r>
            <a:r>
              <a:rPr lang="ru-RU" sz="1200" b="0" i="0" kern="1200" dirty="0" smtClean="0">
                <a:solidFill>
                  <a:schemeClr val="tx1"/>
                </a:solidFill>
                <a:effectLst/>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4411C0B2-710D-4DD4-ADA4-30E885D72235}" type="slidenum">
              <a:rPr lang="ru-RU" smtClean="0"/>
              <a:t>16</a:t>
            </a:fld>
            <a:endParaRPr lang="ru-RU"/>
          </a:p>
        </p:txBody>
      </p:sp>
    </p:spTree>
    <p:extLst>
      <p:ext uri="{BB962C8B-B14F-4D97-AF65-F5344CB8AC3E}">
        <p14:creationId xmlns:p14="http://schemas.microsoft.com/office/powerpoint/2010/main" val="3247018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Автор «Остромирова Евангелия», дьякон Григорий, начал писать его осенью 1056 года, а закончил в мае 1057 года. Григорий и сообщил в своем послесловии об имени заказчика рукописи. Но даже при первом взгляде на рукопись становится ясно, что она могла быть заказана писцу только очень состоятельным человеком. Это «праздничная», богатая книга, созданная для приближенного киевского князя.</a:t>
            </a:r>
          </a:p>
          <a:p>
            <a:r>
              <a:rPr lang="ru-RU" sz="1200" b="0" i="0" kern="1200" dirty="0" smtClean="0">
                <a:solidFill>
                  <a:schemeClr val="tx1"/>
                </a:solidFill>
                <a:effectLst/>
                <a:latin typeface="+mn-lt"/>
                <a:ea typeface="+mn-ea"/>
                <a:cs typeface="+mn-cs"/>
              </a:rPr>
              <a:t> </a:t>
            </a:r>
          </a:p>
          <a:p>
            <a:r>
              <a:rPr lang="ru-RU" sz="1200" b="0" i="0" kern="1200" dirty="0" smtClean="0">
                <a:solidFill>
                  <a:schemeClr val="tx1"/>
                </a:solidFill>
                <a:effectLst/>
                <a:latin typeface="+mn-lt"/>
                <a:ea typeface="+mn-ea"/>
                <a:cs typeface="+mn-cs"/>
              </a:rPr>
              <a:t>Основной текст «Остромирова Евангелия» выполнен одним стилем и одним почерком, то есть почерком писца-каллиграфа диакона Григория. Именно он выбирал для книги высокосортный, белый и тонкий, пергамент, именно он определял пропорции полей и текста, размера и рисунка букв единственного тогда письма – устава. Но первые 23 страницы написаны в совершенно ином стиле. Однозначного объяснения этому пока нет. Именно первые страницы являются более характерными для русской разговорной речи, нежели вся книга, которая более выдержана в рамках церковнославянского языка. Но она интересна тем, что является первой восточнославянской рукописью, то есть в ней хорошо заметно влияние русского разговорного языка на церковнославянский.</a:t>
            </a:r>
          </a:p>
          <a:p>
            <a:r>
              <a:rPr lang="ru-RU" sz="1200" b="0" i="0" kern="1200" dirty="0" smtClean="0">
                <a:solidFill>
                  <a:schemeClr val="tx1"/>
                </a:solidFill>
                <a:effectLst/>
                <a:latin typeface="+mn-lt"/>
                <a:ea typeface="+mn-ea"/>
                <a:cs typeface="+mn-cs"/>
              </a:rPr>
              <a:t> Оформление книги поражает своей красотой, яркостью цвета, изумительным орнаментом. Праздничность» книги подчеркивается разнообразием разрисованных инициалов одних и тех же букв. Так, например, инициал буква «В» повторяется 135 раз, но каждый из них отличается от других! Кроме того, книга снабжена тремя большими миниатюрами, изображающими евангелистов Иоанна, Луку и Марка. Считается, что эти миниатюры написал художник-грек, поскольку выполнены они техникой инкрустированной эмали, употреблявшейся тогда исключительно в Византии.</a:t>
            </a:r>
          </a:p>
          <a:p>
            <a:r>
              <a:rPr lang="ru-RU" sz="1200" b="0" i="0" kern="1200" dirty="0" smtClean="0">
                <a:solidFill>
                  <a:schemeClr val="tx1"/>
                </a:solidFill>
                <a:effectLst/>
                <a:latin typeface="+mn-lt"/>
                <a:ea typeface="+mn-ea"/>
                <a:cs typeface="+mn-cs"/>
              </a:rPr>
              <a:t>История существования книги не менее интересна, чем сама книга. Ученые считают Остромира сыном посадника Константина, а тот был сыном Добрыни (того самого былинного Добрыни Никитича!). Не удивительно, что Остромир возглавил новгородское ополчение, которое отправилось "на Чудь", где предводителю выпала судьба пасть в бою за родину.</a:t>
            </a:r>
          </a:p>
          <a:p>
            <a:r>
              <a:rPr lang="ru-RU" sz="1200" b="0" i="0" kern="1200" dirty="0" smtClean="0">
                <a:solidFill>
                  <a:schemeClr val="tx1"/>
                </a:solidFill>
                <a:effectLst/>
                <a:latin typeface="+mn-lt"/>
                <a:ea typeface="+mn-ea"/>
                <a:cs typeface="+mn-cs"/>
              </a:rPr>
              <a:t> </a:t>
            </a:r>
          </a:p>
          <a:p>
            <a:r>
              <a:rPr lang="ru-RU" sz="1200" b="0" i="0" kern="1200" dirty="0" smtClean="0">
                <a:solidFill>
                  <a:schemeClr val="tx1"/>
                </a:solidFill>
                <a:effectLst/>
                <a:latin typeface="+mn-lt"/>
                <a:ea typeface="+mn-ea"/>
                <a:cs typeface="+mn-cs"/>
              </a:rPr>
              <a:t>Предполагается, что «Остромирово Евангелие» несколько столетий хранилось Софийском соборе Новгорода. И лишь в начале XVIII века появилось упоминание о ней в описи Воскресенской дворцовой церкви Московского Кремля. В 1720 года Петр I приказал доставить ее в столицу. После смерти Петра книга затерялась, но, к счастью, не исчезла бесследно. Ее нашел личный секретарь Екатерины II в ее личных вещах, которые он разбирал после смерти императрицы. Александр I повелел хранить ее в Императорской публичной библиотеке. Первое известие об «Остромировом Евангелии» в печати появилось в журнале «Лицей» за 1806 год. В настоящее время книга хранится в Российской национальной библиотеке имени М. Е. Салтыкова-Щедрина в Санкт-Петербурге.</a:t>
            </a:r>
          </a:p>
          <a:p>
            <a:r>
              <a:rPr lang="ru-RU" sz="1200" b="0" i="0" kern="1200" dirty="0" smtClean="0">
                <a:solidFill>
                  <a:schemeClr val="tx1"/>
                </a:solidFill>
                <a:effectLst/>
                <a:latin typeface="+mn-lt"/>
                <a:ea typeface="+mn-ea"/>
                <a:cs typeface="+mn-cs"/>
              </a:rPr>
              <a:t> </a:t>
            </a:r>
          </a:p>
          <a:p>
            <a:r>
              <a:rPr lang="ru-RU" sz="1200" b="0" i="0" kern="1200" dirty="0" smtClean="0">
                <a:solidFill>
                  <a:schemeClr val="tx1"/>
                </a:solidFill>
                <a:effectLst/>
                <a:latin typeface="+mn-lt"/>
                <a:ea typeface="+mn-ea"/>
                <a:cs typeface="+mn-cs"/>
              </a:rPr>
              <a:t> </a:t>
            </a:r>
          </a:p>
          <a:p>
            <a:r>
              <a:rPr lang="ru-RU" sz="1200" b="0" i="0" kern="1200" dirty="0" smtClean="0">
                <a:solidFill>
                  <a:schemeClr val="tx1"/>
                </a:solidFill>
                <a:effectLst/>
                <a:latin typeface="+mn-lt"/>
                <a:ea typeface="+mn-ea"/>
                <a:cs typeface="+mn-cs"/>
              </a:rPr>
              <a:t> </a:t>
            </a:r>
          </a:p>
          <a:p>
            <a:endParaRPr lang="ru-RU" sz="1200" b="0" i="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4411C0B2-710D-4DD4-ADA4-30E885D72235}" type="slidenum">
              <a:rPr lang="ru-RU" smtClean="0"/>
              <a:t>18</a:t>
            </a:fld>
            <a:endParaRPr lang="ru-RU"/>
          </a:p>
        </p:txBody>
      </p:sp>
    </p:spTree>
    <p:extLst>
      <p:ext uri="{BB962C8B-B14F-4D97-AF65-F5344CB8AC3E}">
        <p14:creationId xmlns:p14="http://schemas.microsoft.com/office/powerpoint/2010/main" val="2420713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http://www.booksite.ru</a:t>
            </a:r>
            <a:endParaRPr lang="ru-RU" dirty="0" smtClean="0"/>
          </a:p>
          <a:p>
            <a:r>
              <a:rPr lang="ru-RU" sz="1200" b="1" i="0" kern="1200" dirty="0" smtClean="0">
                <a:solidFill>
                  <a:schemeClr val="tx1"/>
                </a:solidFill>
                <a:effectLst/>
                <a:latin typeface="+mn-lt"/>
                <a:ea typeface="+mn-ea"/>
                <a:cs typeface="+mn-cs"/>
              </a:rPr>
              <a:t>Скань</a:t>
            </a:r>
            <a:r>
              <a:rPr lang="ru-RU" sz="1200" b="0" i="0" kern="1200" dirty="0" smtClean="0">
                <a:solidFill>
                  <a:schemeClr val="tx1"/>
                </a:solidFill>
                <a:effectLst/>
                <a:latin typeface="+mn-lt"/>
                <a:ea typeface="+mn-ea"/>
                <a:cs typeface="+mn-cs"/>
              </a:rPr>
              <a:t> (от старославянского глагола «</a:t>
            </a:r>
            <a:r>
              <a:rPr lang="ru-RU" sz="1200" b="0" i="0" kern="1200" dirty="0" err="1" smtClean="0">
                <a:solidFill>
                  <a:schemeClr val="tx1"/>
                </a:solidFill>
                <a:effectLst/>
                <a:latin typeface="+mn-lt"/>
                <a:ea typeface="+mn-ea"/>
                <a:cs typeface="+mn-cs"/>
              </a:rPr>
              <a:t>съкати</a:t>
            </a:r>
            <a:r>
              <a:rPr lang="ru-RU" sz="1200" b="0" i="0" kern="1200" dirty="0" smtClean="0">
                <a:solidFill>
                  <a:schemeClr val="tx1"/>
                </a:solidFill>
                <a:effectLst/>
                <a:latin typeface="+mn-lt"/>
                <a:ea typeface="+mn-ea"/>
                <a:cs typeface="+mn-cs"/>
              </a:rPr>
              <a:t>» — сучить, свивать в одну нить несколько прядей), филигрань — вид ювелирной техники: ажурный или напаянный на металлический фон узор из тонкой золотой, </a:t>
            </a:r>
            <a:r>
              <a:rPr lang="ru-RU" sz="1200" b="0" i="0" kern="1200" dirty="0" err="1" smtClean="0">
                <a:solidFill>
                  <a:schemeClr val="tx1"/>
                </a:solidFill>
                <a:effectLst/>
                <a:latin typeface="+mn-lt"/>
                <a:ea typeface="+mn-ea"/>
                <a:cs typeface="+mn-cs"/>
              </a:rPr>
              <a:t>серебрянной</a:t>
            </a:r>
            <a:r>
              <a:rPr lang="ru-RU" sz="1200" b="0" i="0" kern="1200" dirty="0" smtClean="0">
                <a:solidFill>
                  <a:schemeClr val="tx1"/>
                </a:solidFill>
                <a:effectLst/>
                <a:latin typeface="+mn-lt"/>
                <a:ea typeface="+mn-ea"/>
                <a:cs typeface="+mn-cs"/>
              </a:rPr>
              <a:t> или медной проволоки...</a:t>
            </a:r>
            <a:r>
              <a:rPr lang="en-US" sz="1200" b="0" i="0" u="sng" kern="1200" dirty="0" smtClean="0">
                <a:solidFill>
                  <a:schemeClr val="tx1"/>
                </a:solidFill>
                <a:effectLst/>
                <a:latin typeface="+mn-lt"/>
                <a:ea typeface="+mn-ea"/>
                <a:cs typeface="+mn-cs"/>
                <a:hlinkClick r:id="rId3"/>
              </a:rPr>
              <a:t> ru.wikipedia.org</a:t>
            </a:r>
            <a:endParaRPr lang="ru-RU" dirty="0"/>
          </a:p>
        </p:txBody>
      </p:sp>
      <p:sp>
        <p:nvSpPr>
          <p:cNvPr id="4" name="Номер слайда 3"/>
          <p:cNvSpPr>
            <a:spLocks noGrp="1"/>
          </p:cNvSpPr>
          <p:nvPr>
            <p:ph type="sldNum" sz="quarter" idx="10"/>
          </p:nvPr>
        </p:nvSpPr>
        <p:spPr/>
        <p:txBody>
          <a:bodyPr/>
          <a:lstStyle/>
          <a:p>
            <a:fld id="{4411C0B2-710D-4DD4-ADA4-30E885D72235}" type="slidenum">
              <a:rPr lang="ru-RU" smtClean="0"/>
              <a:t>19</a:t>
            </a:fld>
            <a:endParaRPr lang="ru-RU"/>
          </a:p>
        </p:txBody>
      </p:sp>
    </p:spTree>
    <p:extLst>
      <p:ext uri="{BB962C8B-B14F-4D97-AF65-F5344CB8AC3E}">
        <p14:creationId xmlns:p14="http://schemas.microsoft.com/office/powerpoint/2010/main" val="2266250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http://ru.wikipedia.org</a:t>
            </a:r>
            <a:endParaRPr lang="ru-RU" dirty="0"/>
          </a:p>
        </p:txBody>
      </p:sp>
      <p:sp>
        <p:nvSpPr>
          <p:cNvPr id="4" name="Номер слайда 3"/>
          <p:cNvSpPr>
            <a:spLocks noGrp="1"/>
          </p:cNvSpPr>
          <p:nvPr>
            <p:ph type="sldNum" sz="quarter" idx="10"/>
          </p:nvPr>
        </p:nvSpPr>
        <p:spPr/>
        <p:txBody>
          <a:bodyPr/>
          <a:lstStyle/>
          <a:p>
            <a:fld id="{4411C0B2-710D-4DD4-ADA4-30E885D72235}" type="slidenum">
              <a:rPr lang="ru-RU" smtClean="0"/>
              <a:t>20</a:t>
            </a:fld>
            <a:endParaRPr lang="ru-RU"/>
          </a:p>
        </p:txBody>
      </p:sp>
    </p:spTree>
    <p:extLst>
      <p:ext uri="{BB962C8B-B14F-4D97-AF65-F5344CB8AC3E}">
        <p14:creationId xmlns:p14="http://schemas.microsoft.com/office/powerpoint/2010/main" val="102803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354" y="2130848"/>
            <a:ext cx="7773293" cy="147004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ru-RU" smtClean="0"/>
              <a:t>Образец подзаголовка</a:t>
            </a:r>
            <a:endParaRPr lang="ru-RU"/>
          </a:p>
        </p:txBody>
      </p:sp>
    </p:spTree>
    <p:extLst>
      <p:ext uri="{BB962C8B-B14F-4D97-AF65-F5344CB8AC3E}">
        <p14:creationId xmlns:p14="http://schemas.microsoft.com/office/powerpoint/2010/main" val="1131505457"/>
      </p:ext>
    </p:extLst>
  </p:cSld>
  <p:clrMapOvr>
    <a:masterClrMapping/>
  </p:clrMapOvr>
  <p:transition spd="med">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812509370"/>
      </p:ext>
    </p:extLst>
  </p:cSld>
  <p:clrMapOvr>
    <a:masterClrMapping/>
  </p:clrMapOvr>
  <p:transition spd="med">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11515" y="1151930"/>
            <a:ext cx="1839516" cy="3178969"/>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92969" y="1151930"/>
            <a:ext cx="5411391" cy="317896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4855028"/>
      </p:ext>
    </p:extLst>
  </p:cSld>
  <p:clrMapOvr>
    <a:masterClrMapping/>
  </p:clrMapOvr>
  <p:transition spd="med">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354" y="2130848"/>
            <a:ext cx="7773293" cy="1470049"/>
          </a:xfrm>
          <a:prstGeom prst="rect">
            <a:avLst/>
          </a:prstGeom>
        </p:spPr>
        <p:txBody>
          <a:bodyPr lIns="64284" tIns="32142" rIns="64284" bIns="32142"/>
          <a:lstStyle/>
          <a:p>
            <a:r>
              <a:rPr lang="ru-RU" smtClean="0"/>
              <a:t>Образец заголовка</a:t>
            </a:r>
            <a:endParaRPr lang="ru-RU"/>
          </a:p>
        </p:txBody>
      </p:sp>
      <p:sp>
        <p:nvSpPr>
          <p:cNvPr id="3" name="Подзаголовок 2"/>
          <p:cNvSpPr>
            <a:spLocks noGrp="1"/>
          </p:cNvSpPr>
          <p:nvPr>
            <p:ph type="subTitle" idx="1"/>
          </p:nvPr>
        </p:nvSpPr>
        <p:spPr>
          <a:xfrm>
            <a:off x="1371824" y="3886649"/>
            <a:ext cx="6400354" cy="1752451"/>
          </a:xfrm>
          <a:prstGeom prst="rect">
            <a:avLst/>
          </a:prstGeom>
        </p:spPr>
        <p:txBody>
          <a:bodyPr lIns="64284" tIns="32142" rIns="64284" bIns="32142"/>
          <a:lstStyle>
            <a:lvl1pPr marL="0" indent="0" algn="ctr">
              <a:buNone/>
              <a:defRPr/>
            </a:lvl1pPr>
            <a:lvl2pPr marL="321424" indent="0" algn="ctr">
              <a:buNone/>
              <a:defRPr/>
            </a:lvl2pPr>
            <a:lvl3pPr marL="642849" indent="0" algn="ctr">
              <a:buNone/>
              <a:defRPr/>
            </a:lvl3pPr>
            <a:lvl4pPr marL="964274" indent="0" algn="ctr">
              <a:buNone/>
              <a:defRPr/>
            </a:lvl4pPr>
            <a:lvl5pPr marL="1285697" indent="0" algn="ctr">
              <a:buNone/>
              <a:defRPr/>
            </a:lvl5pPr>
            <a:lvl6pPr marL="1607123" indent="0" algn="ctr">
              <a:buNone/>
              <a:defRPr/>
            </a:lvl6pPr>
            <a:lvl7pPr marL="1928546" indent="0" algn="ctr">
              <a:buNone/>
              <a:defRPr/>
            </a:lvl7pPr>
            <a:lvl8pPr marL="2249971" indent="0" algn="ctr">
              <a:buNone/>
              <a:defRPr/>
            </a:lvl8pPr>
            <a:lvl9pPr marL="2571396" indent="0" algn="ctr">
              <a:buNone/>
              <a:defRPr/>
            </a:lvl9pPr>
          </a:lstStyle>
          <a:p>
            <a:r>
              <a:rPr lang="ru-RU" smtClean="0"/>
              <a:t>Образец подзаголовка</a:t>
            </a:r>
            <a:endParaRPr lang="ru-RU"/>
          </a:p>
        </p:txBody>
      </p:sp>
    </p:spTree>
    <p:extLst>
      <p:ext uri="{BB962C8B-B14F-4D97-AF65-F5344CB8AC3E}">
        <p14:creationId xmlns:p14="http://schemas.microsoft.com/office/powerpoint/2010/main" val="335831928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647" y="274588"/>
            <a:ext cx="8228707" cy="1143000"/>
          </a:xfrm>
          <a:prstGeom prst="rect">
            <a:avLst/>
          </a:prstGeom>
        </p:spPr>
        <p:txBody>
          <a:bodyPr lIns="64284" tIns="32142" rIns="64284" bIns="32142"/>
          <a:lstStyle/>
          <a:p>
            <a:r>
              <a:rPr lang="ru-RU" smtClean="0"/>
              <a:t>Образец заголовка</a:t>
            </a:r>
            <a:endParaRPr lang="ru-RU"/>
          </a:p>
        </p:txBody>
      </p:sp>
      <p:sp>
        <p:nvSpPr>
          <p:cNvPr id="3" name="Объект 2"/>
          <p:cNvSpPr>
            <a:spLocks noGrp="1"/>
          </p:cNvSpPr>
          <p:nvPr>
            <p:ph idx="1"/>
          </p:nvPr>
        </p:nvSpPr>
        <p:spPr>
          <a:xfrm>
            <a:off x="457647" y="1600649"/>
            <a:ext cx="8228707" cy="4525119"/>
          </a:xfrm>
          <a:prstGeom prst="rect">
            <a:avLst/>
          </a:prstGeom>
        </p:spPr>
        <p:txBody>
          <a:bodyPr lIns="64284" tIns="32142" rIns="64284" bIns="32142"/>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1979271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189" y="4406802"/>
            <a:ext cx="7772176" cy="1361777"/>
          </a:xfrm>
          <a:prstGeom prst="rect">
            <a:avLst/>
          </a:prstGeom>
        </p:spPr>
        <p:txBody>
          <a:bodyPr lIns="64284" tIns="32142" rIns="64284" bIns="32142" anchor="t"/>
          <a:lstStyle>
            <a:lvl1pPr algn="l">
              <a:defRPr sz="2800" b="1" cap="all"/>
            </a:lvl1pPr>
          </a:lstStyle>
          <a:p>
            <a:r>
              <a:rPr lang="ru-RU" smtClean="0"/>
              <a:t>Образец заголовка</a:t>
            </a:r>
            <a:endParaRPr lang="ru-RU"/>
          </a:p>
        </p:txBody>
      </p:sp>
      <p:sp>
        <p:nvSpPr>
          <p:cNvPr id="3" name="Текст 2"/>
          <p:cNvSpPr>
            <a:spLocks noGrp="1"/>
          </p:cNvSpPr>
          <p:nvPr>
            <p:ph type="body" idx="1"/>
          </p:nvPr>
        </p:nvSpPr>
        <p:spPr>
          <a:xfrm>
            <a:off x="722189" y="2906613"/>
            <a:ext cx="7772176" cy="1500188"/>
          </a:xfrm>
          <a:prstGeom prst="rect">
            <a:avLst/>
          </a:prstGeom>
        </p:spPr>
        <p:txBody>
          <a:bodyPr lIns="64284" tIns="32142" rIns="64284" bIns="32142" anchor="b"/>
          <a:lstStyle>
            <a:lvl1pPr marL="0" indent="0">
              <a:buNone/>
              <a:defRPr sz="1400"/>
            </a:lvl1pPr>
            <a:lvl2pPr marL="321424" indent="0">
              <a:buNone/>
              <a:defRPr sz="1300"/>
            </a:lvl2pPr>
            <a:lvl3pPr marL="642849" indent="0">
              <a:buNone/>
              <a:defRPr sz="1100"/>
            </a:lvl3pPr>
            <a:lvl4pPr marL="964274" indent="0">
              <a:buNone/>
              <a:defRPr sz="1000"/>
            </a:lvl4pPr>
            <a:lvl5pPr marL="1285697" indent="0">
              <a:buNone/>
              <a:defRPr sz="1000"/>
            </a:lvl5pPr>
            <a:lvl6pPr marL="1607123" indent="0">
              <a:buNone/>
              <a:defRPr sz="1000"/>
            </a:lvl6pPr>
            <a:lvl7pPr marL="1928546" indent="0">
              <a:buNone/>
              <a:defRPr sz="1000"/>
            </a:lvl7pPr>
            <a:lvl8pPr marL="2249971" indent="0">
              <a:buNone/>
              <a:defRPr sz="1000"/>
            </a:lvl8pPr>
            <a:lvl9pPr marL="2571396" indent="0">
              <a:buNone/>
              <a:defRPr sz="1000"/>
            </a:lvl9pPr>
          </a:lstStyle>
          <a:p>
            <a:pPr lvl="0"/>
            <a:r>
              <a:rPr lang="ru-RU" smtClean="0"/>
              <a:t>Образец текста</a:t>
            </a:r>
          </a:p>
        </p:txBody>
      </p:sp>
    </p:spTree>
    <p:extLst>
      <p:ext uri="{BB962C8B-B14F-4D97-AF65-F5344CB8AC3E}">
        <p14:creationId xmlns:p14="http://schemas.microsoft.com/office/powerpoint/2010/main" val="130727134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647" y="274588"/>
            <a:ext cx="8228707" cy="1143000"/>
          </a:xfrm>
          <a:prstGeom prst="rect">
            <a:avLst/>
          </a:prstGeom>
        </p:spPr>
        <p:txBody>
          <a:bodyPr lIns="64284" tIns="32142" rIns="64284" bIns="32142"/>
          <a:lstStyle/>
          <a:p>
            <a:r>
              <a:rPr lang="ru-RU" smtClean="0"/>
              <a:t>Образец заголовка</a:t>
            </a:r>
            <a:endParaRPr lang="ru-RU"/>
          </a:p>
        </p:txBody>
      </p:sp>
      <p:sp>
        <p:nvSpPr>
          <p:cNvPr id="3" name="Объект 2"/>
          <p:cNvSpPr>
            <a:spLocks noGrp="1"/>
          </p:cNvSpPr>
          <p:nvPr>
            <p:ph sz="half" idx="1"/>
          </p:nvPr>
        </p:nvSpPr>
        <p:spPr>
          <a:xfrm>
            <a:off x="457648" y="1600649"/>
            <a:ext cx="4060775" cy="4525119"/>
          </a:xfrm>
          <a:prstGeom prst="rect">
            <a:avLst/>
          </a:prstGeom>
        </p:spPr>
        <p:txBody>
          <a:bodyPr lIns="64284" tIns="32142" rIns="64284" bIns="32142"/>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5579" y="1600649"/>
            <a:ext cx="4060775" cy="4525119"/>
          </a:xfrm>
          <a:prstGeom prst="rect">
            <a:avLst/>
          </a:prstGeom>
        </p:spPr>
        <p:txBody>
          <a:bodyPr lIns="64284" tIns="32142" rIns="64284" bIns="32142"/>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95637509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647" y="274588"/>
            <a:ext cx="8228707" cy="1143000"/>
          </a:xfrm>
          <a:prstGeom prst="rect">
            <a:avLst/>
          </a:prstGeom>
        </p:spPr>
        <p:txBody>
          <a:bodyPr lIns="64284" tIns="32142" rIns="64284" bIns="32142"/>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647" y="1534791"/>
            <a:ext cx="4039568" cy="639589"/>
          </a:xfrm>
          <a:prstGeom prst="rect">
            <a:avLst/>
          </a:prstGeom>
        </p:spPr>
        <p:txBody>
          <a:bodyPr lIns="64284" tIns="32142" rIns="64284" bIns="32142"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ru-RU" smtClean="0"/>
              <a:t>Образец текста</a:t>
            </a:r>
          </a:p>
        </p:txBody>
      </p:sp>
      <p:sp>
        <p:nvSpPr>
          <p:cNvPr id="4" name="Объект 3"/>
          <p:cNvSpPr>
            <a:spLocks noGrp="1"/>
          </p:cNvSpPr>
          <p:nvPr>
            <p:ph sz="half" idx="2"/>
          </p:nvPr>
        </p:nvSpPr>
        <p:spPr>
          <a:xfrm>
            <a:off x="457647" y="2174379"/>
            <a:ext cx="4039568" cy="3951387"/>
          </a:xfrm>
          <a:prstGeom prst="rect">
            <a:avLst/>
          </a:prstGeom>
        </p:spPr>
        <p:txBody>
          <a:bodyPr lIns="64284" tIns="32142" rIns="64284" bIns="32142"/>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4555" y="1534791"/>
            <a:ext cx="4041799" cy="639589"/>
          </a:xfrm>
          <a:prstGeom prst="rect">
            <a:avLst/>
          </a:prstGeom>
        </p:spPr>
        <p:txBody>
          <a:bodyPr lIns="64284" tIns="32142" rIns="64284" bIns="32142"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ru-RU" smtClean="0"/>
              <a:t>Образец текста</a:t>
            </a:r>
          </a:p>
        </p:txBody>
      </p:sp>
      <p:sp>
        <p:nvSpPr>
          <p:cNvPr id="6" name="Объект 5"/>
          <p:cNvSpPr>
            <a:spLocks noGrp="1"/>
          </p:cNvSpPr>
          <p:nvPr>
            <p:ph sz="quarter" idx="4"/>
          </p:nvPr>
        </p:nvSpPr>
        <p:spPr>
          <a:xfrm>
            <a:off x="4644555" y="2174379"/>
            <a:ext cx="4041799" cy="3951387"/>
          </a:xfrm>
          <a:prstGeom prst="rect">
            <a:avLst/>
          </a:prstGeom>
        </p:spPr>
        <p:txBody>
          <a:bodyPr lIns="64284" tIns="32142" rIns="64284" bIns="32142"/>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47988190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647" y="274588"/>
            <a:ext cx="8228707" cy="1143000"/>
          </a:xfrm>
          <a:prstGeom prst="rect">
            <a:avLst/>
          </a:prstGeom>
        </p:spPr>
        <p:txBody>
          <a:bodyPr lIns="64284" tIns="32142" rIns="64284" bIns="32142"/>
          <a:lstStyle/>
          <a:p>
            <a:r>
              <a:rPr lang="ru-RU" smtClean="0"/>
              <a:t>Образец заголовка</a:t>
            </a:r>
            <a:endParaRPr lang="ru-RU"/>
          </a:p>
        </p:txBody>
      </p:sp>
    </p:spTree>
    <p:extLst>
      <p:ext uri="{BB962C8B-B14F-4D97-AF65-F5344CB8AC3E}">
        <p14:creationId xmlns:p14="http://schemas.microsoft.com/office/powerpoint/2010/main" val="248938304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017026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649" y="273475"/>
            <a:ext cx="3008189" cy="1161975"/>
          </a:xfrm>
          <a:prstGeom prst="rect">
            <a:avLst/>
          </a:prstGeom>
        </p:spPr>
        <p:txBody>
          <a:bodyPr lIns="64284" tIns="32142" rIns="64284" bIns="32142" anchor="b"/>
          <a:lstStyle>
            <a:lvl1pPr algn="l">
              <a:defRPr sz="1400" b="1"/>
            </a:lvl1pPr>
          </a:lstStyle>
          <a:p>
            <a:r>
              <a:rPr lang="ru-RU" smtClean="0"/>
              <a:t>Образец заголовка</a:t>
            </a:r>
            <a:endParaRPr lang="ru-RU"/>
          </a:p>
        </p:txBody>
      </p:sp>
      <p:sp>
        <p:nvSpPr>
          <p:cNvPr id="3" name="Объект 2"/>
          <p:cNvSpPr>
            <a:spLocks noGrp="1"/>
          </p:cNvSpPr>
          <p:nvPr>
            <p:ph idx="1"/>
          </p:nvPr>
        </p:nvSpPr>
        <p:spPr>
          <a:xfrm>
            <a:off x="3575224" y="273473"/>
            <a:ext cx="5111130" cy="5852294"/>
          </a:xfrm>
          <a:prstGeom prst="rect">
            <a:avLst/>
          </a:prstGeom>
        </p:spPr>
        <p:txBody>
          <a:bodyPr lIns="64284" tIns="32142" rIns="64284" bIns="32142"/>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649" y="1435448"/>
            <a:ext cx="3008189" cy="4690318"/>
          </a:xfrm>
          <a:prstGeom prst="rect">
            <a:avLst/>
          </a:prstGeom>
        </p:spPr>
        <p:txBody>
          <a:bodyPr lIns="64284" tIns="32142" rIns="64284" bIns="32142"/>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ru-RU" smtClean="0"/>
              <a:t>Образец текста</a:t>
            </a:r>
          </a:p>
        </p:txBody>
      </p:sp>
    </p:spTree>
    <p:extLst>
      <p:ext uri="{BB962C8B-B14F-4D97-AF65-F5344CB8AC3E}">
        <p14:creationId xmlns:p14="http://schemas.microsoft.com/office/powerpoint/2010/main" val="97022106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89685719"/>
      </p:ext>
    </p:extLst>
  </p:cSld>
  <p:clrMapOvr>
    <a:masterClrMapping/>
  </p:clrMapOvr>
  <p:transition spd="med">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637" y="4800824"/>
            <a:ext cx="5486177" cy="567035"/>
          </a:xfrm>
          <a:prstGeom prst="rect">
            <a:avLst/>
          </a:prstGeom>
        </p:spPr>
        <p:txBody>
          <a:bodyPr lIns="64284" tIns="32142" rIns="64284" bIns="32142" anchor="b"/>
          <a:lstStyle>
            <a:lvl1pPr algn="l">
              <a:defRPr sz="1400" b="1"/>
            </a:lvl1pPr>
          </a:lstStyle>
          <a:p>
            <a:r>
              <a:rPr lang="ru-RU" smtClean="0"/>
              <a:t>Образец заголовка</a:t>
            </a:r>
            <a:endParaRPr lang="ru-RU"/>
          </a:p>
        </p:txBody>
      </p:sp>
      <p:sp>
        <p:nvSpPr>
          <p:cNvPr id="3" name="Рисунок 2"/>
          <p:cNvSpPr>
            <a:spLocks noGrp="1"/>
          </p:cNvSpPr>
          <p:nvPr>
            <p:ph type="pic" idx="1"/>
          </p:nvPr>
        </p:nvSpPr>
        <p:spPr>
          <a:xfrm>
            <a:off x="1792637" y="612800"/>
            <a:ext cx="5486177" cy="4114354"/>
          </a:xfrm>
          <a:prstGeom prst="rect">
            <a:avLst/>
          </a:prstGeom>
        </p:spPr>
        <p:txBody>
          <a:bodyPr lIns="64284" tIns="32142" rIns="64284" bIns="32142"/>
          <a:lstStyle>
            <a:lvl1pPr marL="0" indent="0">
              <a:buNone/>
              <a:defRPr sz="2200"/>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r>
              <a:rPr lang="ru-RU" smtClean="0"/>
              <a:t>Вставка рисунка</a:t>
            </a:r>
            <a:endParaRPr lang="ru-RU"/>
          </a:p>
        </p:txBody>
      </p:sp>
      <p:sp>
        <p:nvSpPr>
          <p:cNvPr id="4" name="Текст 3"/>
          <p:cNvSpPr>
            <a:spLocks noGrp="1"/>
          </p:cNvSpPr>
          <p:nvPr>
            <p:ph type="body" sz="half" idx="2"/>
          </p:nvPr>
        </p:nvSpPr>
        <p:spPr>
          <a:xfrm>
            <a:off x="1792637" y="5367860"/>
            <a:ext cx="5486177" cy="804788"/>
          </a:xfrm>
          <a:prstGeom prst="rect">
            <a:avLst/>
          </a:prstGeom>
        </p:spPr>
        <p:txBody>
          <a:bodyPr lIns="64284" tIns="32142" rIns="64284" bIns="32142"/>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ru-RU" smtClean="0"/>
              <a:t>Образец текста</a:t>
            </a:r>
          </a:p>
        </p:txBody>
      </p:sp>
    </p:spTree>
    <p:extLst>
      <p:ext uri="{BB962C8B-B14F-4D97-AF65-F5344CB8AC3E}">
        <p14:creationId xmlns:p14="http://schemas.microsoft.com/office/powerpoint/2010/main" val="44855062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647" y="274588"/>
            <a:ext cx="8228707" cy="1143000"/>
          </a:xfrm>
          <a:prstGeom prst="rect">
            <a:avLst/>
          </a:prstGeom>
        </p:spPr>
        <p:txBody>
          <a:bodyPr lIns="64284" tIns="32142" rIns="64284" bIns="32142"/>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647" y="1600649"/>
            <a:ext cx="8228707" cy="4525119"/>
          </a:xfrm>
          <a:prstGeom prst="rect">
            <a:avLst/>
          </a:prstGeom>
        </p:spPr>
        <p:txBody>
          <a:bodyPr vert="eaVert" lIns="64284" tIns="32142" rIns="64284" bIns="32142"/>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08520245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177" y="274588"/>
            <a:ext cx="2057176" cy="5851178"/>
          </a:xfrm>
          <a:prstGeom prst="rect">
            <a:avLst/>
          </a:prstGeom>
        </p:spPr>
        <p:txBody>
          <a:bodyPr vert="eaVert" lIns="64284" tIns="32142" rIns="64284" bIns="32142"/>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647" y="274588"/>
            <a:ext cx="6064374" cy="5851178"/>
          </a:xfrm>
          <a:prstGeom prst="rect">
            <a:avLst/>
          </a:prstGeom>
        </p:spPr>
        <p:txBody>
          <a:bodyPr vert="eaVert" lIns="64284" tIns="32142" rIns="64284" bIns="32142"/>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86730828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354" y="2130848"/>
            <a:ext cx="7773293" cy="1470049"/>
          </a:xfrm>
          <a:prstGeom prst="rect">
            <a:avLst/>
          </a:prstGeom>
        </p:spPr>
        <p:txBody>
          <a:bodyPr lIns="64281" tIns="32140" rIns="64281" bIns="32140"/>
          <a:lstStyle/>
          <a:p>
            <a:r>
              <a:rPr lang="ru-RU" smtClean="0"/>
              <a:t>Образец заголовка</a:t>
            </a:r>
            <a:endParaRPr lang="ru-RU"/>
          </a:p>
        </p:txBody>
      </p:sp>
      <p:sp>
        <p:nvSpPr>
          <p:cNvPr id="3" name="Подзаголовок 2"/>
          <p:cNvSpPr>
            <a:spLocks noGrp="1"/>
          </p:cNvSpPr>
          <p:nvPr>
            <p:ph type="subTitle" idx="1"/>
          </p:nvPr>
        </p:nvSpPr>
        <p:spPr>
          <a:xfrm>
            <a:off x="1371824" y="3886650"/>
            <a:ext cx="6400354" cy="1752451"/>
          </a:xfrm>
          <a:prstGeom prst="rect">
            <a:avLst/>
          </a:prstGeom>
        </p:spPr>
        <p:txBody>
          <a:bodyPr lIns="64281" tIns="32140" rIns="64281" bIns="32140"/>
          <a:lstStyle>
            <a:lvl1pPr marL="0" indent="0" algn="ctr">
              <a:buNone/>
              <a:defRPr/>
            </a:lvl1pPr>
            <a:lvl2pPr marL="321407" indent="0" algn="ctr">
              <a:buNone/>
              <a:defRPr/>
            </a:lvl2pPr>
            <a:lvl3pPr marL="642816" indent="0" algn="ctr">
              <a:buNone/>
              <a:defRPr/>
            </a:lvl3pPr>
            <a:lvl4pPr marL="964224" indent="0" algn="ctr">
              <a:buNone/>
              <a:defRPr/>
            </a:lvl4pPr>
            <a:lvl5pPr marL="1285631" indent="0" algn="ctr">
              <a:buNone/>
              <a:defRPr/>
            </a:lvl5pPr>
            <a:lvl6pPr marL="1607041" indent="0" algn="ctr">
              <a:buNone/>
              <a:defRPr/>
            </a:lvl6pPr>
            <a:lvl7pPr marL="1928447" indent="0" algn="ctr">
              <a:buNone/>
              <a:defRPr/>
            </a:lvl7pPr>
            <a:lvl8pPr marL="2249856" indent="0" algn="ctr">
              <a:buNone/>
              <a:defRPr/>
            </a:lvl8pPr>
            <a:lvl9pPr marL="2571264" indent="0" algn="ctr">
              <a:buNone/>
              <a:defRPr/>
            </a:lvl9pPr>
          </a:lstStyle>
          <a:p>
            <a:r>
              <a:rPr lang="ru-RU" smtClean="0"/>
              <a:t>Образец подзаголовка</a:t>
            </a:r>
            <a:endParaRPr lang="ru-RU"/>
          </a:p>
        </p:txBody>
      </p:sp>
    </p:spTree>
    <p:extLst>
      <p:ext uri="{BB962C8B-B14F-4D97-AF65-F5344CB8AC3E}">
        <p14:creationId xmlns:p14="http://schemas.microsoft.com/office/powerpoint/2010/main" val="210599025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647" y="274588"/>
            <a:ext cx="8228707" cy="1143000"/>
          </a:xfrm>
          <a:prstGeom prst="rect">
            <a:avLst/>
          </a:prstGeom>
        </p:spPr>
        <p:txBody>
          <a:bodyPr lIns="64281" tIns="32140" rIns="64281" bIns="32140"/>
          <a:lstStyle/>
          <a:p>
            <a:r>
              <a:rPr lang="ru-RU" smtClean="0"/>
              <a:t>Образец заголовка</a:t>
            </a:r>
            <a:endParaRPr lang="ru-RU"/>
          </a:p>
        </p:txBody>
      </p:sp>
      <p:sp>
        <p:nvSpPr>
          <p:cNvPr id="3" name="Объект 2"/>
          <p:cNvSpPr>
            <a:spLocks noGrp="1"/>
          </p:cNvSpPr>
          <p:nvPr>
            <p:ph idx="1"/>
          </p:nvPr>
        </p:nvSpPr>
        <p:spPr>
          <a:xfrm>
            <a:off x="457647" y="1600650"/>
            <a:ext cx="8228707" cy="4525119"/>
          </a:xfrm>
          <a:prstGeom prst="rect">
            <a:avLst/>
          </a:prstGeom>
        </p:spPr>
        <p:txBody>
          <a:bodyPr lIns="64281" tIns="32140" rIns="64281" bIns="3214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64685802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189" y="4406802"/>
            <a:ext cx="7772176" cy="1361777"/>
          </a:xfrm>
          <a:prstGeom prst="rect">
            <a:avLst/>
          </a:prstGeom>
        </p:spPr>
        <p:txBody>
          <a:bodyPr lIns="64281" tIns="32140" rIns="64281" bIns="32140" anchor="t"/>
          <a:lstStyle>
            <a:lvl1pPr algn="l">
              <a:defRPr sz="2800" b="1" cap="all"/>
            </a:lvl1pPr>
          </a:lstStyle>
          <a:p>
            <a:r>
              <a:rPr lang="ru-RU" smtClean="0"/>
              <a:t>Образец заголовка</a:t>
            </a:r>
            <a:endParaRPr lang="ru-RU"/>
          </a:p>
        </p:txBody>
      </p:sp>
      <p:sp>
        <p:nvSpPr>
          <p:cNvPr id="3" name="Текст 2"/>
          <p:cNvSpPr>
            <a:spLocks noGrp="1"/>
          </p:cNvSpPr>
          <p:nvPr>
            <p:ph type="body" idx="1"/>
          </p:nvPr>
        </p:nvSpPr>
        <p:spPr>
          <a:xfrm>
            <a:off x="722189" y="2906613"/>
            <a:ext cx="7772176" cy="1500188"/>
          </a:xfrm>
          <a:prstGeom prst="rect">
            <a:avLst/>
          </a:prstGeom>
        </p:spPr>
        <p:txBody>
          <a:bodyPr lIns="64281" tIns="32140" rIns="64281" bIns="32140" anchor="b"/>
          <a:lstStyle>
            <a:lvl1pPr marL="0" indent="0">
              <a:buNone/>
              <a:defRPr sz="1400"/>
            </a:lvl1pPr>
            <a:lvl2pPr marL="321407" indent="0">
              <a:buNone/>
              <a:defRPr sz="1300"/>
            </a:lvl2pPr>
            <a:lvl3pPr marL="642816" indent="0">
              <a:buNone/>
              <a:defRPr sz="1100"/>
            </a:lvl3pPr>
            <a:lvl4pPr marL="964224" indent="0">
              <a:buNone/>
              <a:defRPr sz="1000"/>
            </a:lvl4pPr>
            <a:lvl5pPr marL="1285631" indent="0">
              <a:buNone/>
              <a:defRPr sz="1000"/>
            </a:lvl5pPr>
            <a:lvl6pPr marL="1607041" indent="0">
              <a:buNone/>
              <a:defRPr sz="1000"/>
            </a:lvl6pPr>
            <a:lvl7pPr marL="1928447" indent="0">
              <a:buNone/>
              <a:defRPr sz="1000"/>
            </a:lvl7pPr>
            <a:lvl8pPr marL="2249856" indent="0">
              <a:buNone/>
              <a:defRPr sz="1000"/>
            </a:lvl8pPr>
            <a:lvl9pPr marL="2571264" indent="0">
              <a:buNone/>
              <a:defRPr sz="1000"/>
            </a:lvl9pPr>
          </a:lstStyle>
          <a:p>
            <a:pPr lvl="0"/>
            <a:r>
              <a:rPr lang="ru-RU" smtClean="0"/>
              <a:t>Образец текста</a:t>
            </a:r>
          </a:p>
        </p:txBody>
      </p:sp>
    </p:spTree>
    <p:extLst>
      <p:ext uri="{BB962C8B-B14F-4D97-AF65-F5344CB8AC3E}">
        <p14:creationId xmlns:p14="http://schemas.microsoft.com/office/powerpoint/2010/main" val="215992735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647" y="274588"/>
            <a:ext cx="8228707" cy="1143000"/>
          </a:xfrm>
          <a:prstGeom prst="rect">
            <a:avLst/>
          </a:prstGeom>
        </p:spPr>
        <p:txBody>
          <a:bodyPr lIns="64281" tIns="32140" rIns="64281" bIns="32140"/>
          <a:lstStyle/>
          <a:p>
            <a:r>
              <a:rPr lang="ru-RU" smtClean="0"/>
              <a:t>Образец заголовка</a:t>
            </a:r>
            <a:endParaRPr lang="ru-RU"/>
          </a:p>
        </p:txBody>
      </p:sp>
      <p:sp>
        <p:nvSpPr>
          <p:cNvPr id="3" name="Объект 2"/>
          <p:cNvSpPr>
            <a:spLocks noGrp="1"/>
          </p:cNvSpPr>
          <p:nvPr>
            <p:ph sz="half" idx="1"/>
          </p:nvPr>
        </p:nvSpPr>
        <p:spPr>
          <a:xfrm>
            <a:off x="457648" y="1600650"/>
            <a:ext cx="4060775" cy="4525119"/>
          </a:xfrm>
          <a:prstGeom prst="rect">
            <a:avLst/>
          </a:prstGeom>
        </p:spPr>
        <p:txBody>
          <a:bodyPr lIns="64281" tIns="32140" rIns="64281" bIns="32140"/>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5579" y="1600650"/>
            <a:ext cx="4060775" cy="4525119"/>
          </a:xfrm>
          <a:prstGeom prst="rect">
            <a:avLst/>
          </a:prstGeom>
        </p:spPr>
        <p:txBody>
          <a:bodyPr lIns="64281" tIns="32140" rIns="64281" bIns="32140"/>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88919674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647" y="274588"/>
            <a:ext cx="8228707" cy="1143000"/>
          </a:xfrm>
          <a:prstGeom prst="rect">
            <a:avLst/>
          </a:prstGeom>
        </p:spPr>
        <p:txBody>
          <a:bodyPr lIns="64281" tIns="32140" rIns="64281" bIns="32140"/>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647" y="1534791"/>
            <a:ext cx="4039568" cy="639589"/>
          </a:xfrm>
          <a:prstGeom prst="rect">
            <a:avLst/>
          </a:prstGeom>
        </p:spPr>
        <p:txBody>
          <a:bodyPr lIns="64281" tIns="32140" rIns="64281" bIns="32140" anchor="b"/>
          <a:lstStyle>
            <a:lvl1pPr marL="0" indent="0">
              <a:buNone/>
              <a:defRPr sz="1700" b="1"/>
            </a:lvl1pPr>
            <a:lvl2pPr marL="321407" indent="0">
              <a:buNone/>
              <a:defRPr sz="1400" b="1"/>
            </a:lvl2pPr>
            <a:lvl3pPr marL="642816" indent="0">
              <a:buNone/>
              <a:defRPr sz="1300" b="1"/>
            </a:lvl3pPr>
            <a:lvl4pPr marL="964224" indent="0">
              <a:buNone/>
              <a:defRPr sz="1100" b="1"/>
            </a:lvl4pPr>
            <a:lvl5pPr marL="1285631" indent="0">
              <a:buNone/>
              <a:defRPr sz="1100" b="1"/>
            </a:lvl5pPr>
            <a:lvl6pPr marL="1607041" indent="0">
              <a:buNone/>
              <a:defRPr sz="1100" b="1"/>
            </a:lvl6pPr>
            <a:lvl7pPr marL="1928447" indent="0">
              <a:buNone/>
              <a:defRPr sz="1100" b="1"/>
            </a:lvl7pPr>
            <a:lvl8pPr marL="2249856" indent="0">
              <a:buNone/>
              <a:defRPr sz="1100" b="1"/>
            </a:lvl8pPr>
            <a:lvl9pPr marL="2571264" indent="0">
              <a:buNone/>
              <a:defRPr sz="1100" b="1"/>
            </a:lvl9pPr>
          </a:lstStyle>
          <a:p>
            <a:pPr lvl="0"/>
            <a:r>
              <a:rPr lang="ru-RU" smtClean="0"/>
              <a:t>Образец текста</a:t>
            </a:r>
          </a:p>
        </p:txBody>
      </p:sp>
      <p:sp>
        <p:nvSpPr>
          <p:cNvPr id="4" name="Объект 3"/>
          <p:cNvSpPr>
            <a:spLocks noGrp="1"/>
          </p:cNvSpPr>
          <p:nvPr>
            <p:ph sz="half" idx="2"/>
          </p:nvPr>
        </p:nvSpPr>
        <p:spPr>
          <a:xfrm>
            <a:off x="457647" y="2174379"/>
            <a:ext cx="4039568" cy="3951387"/>
          </a:xfrm>
          <a:prstGeom prst="rect">
            <a:avLst/>
          </a:prstGeom>
        </p:spPr>
        <p:txBody>
          <a:bodyPr lIns="64281" tIns="32140" rIns="64281" bIns="32140"/>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4555" y="1534791"/>
            <a:ext cx="4041799" cy="639589"/>
          </a:xfrm>
          <a:prstGeom prst="rect">
            <a:avLst/>
          </a:prstGeom>
        </p:spPr>
        <p:txBody>
          <a:bodyPr lIns="64281" tIns="32140" rIns="64281" bIns="32140" anchor="b"/>
          <a:lstStyle>
            <a:lvl1pPr marL="0" indent="0">
              <a:buNone/>
              <a:defRPr sz="1700" b="1"/>
            </a:lvl1pPr>
            <a:lvl2pPr marL="321407" indent="0">
              <a:buNone/>
              <a:defRPr sz="1400" b="1"/>
            </a:lvl2pPr>
            <a:lvl3pPr marL="642816" indent="0">
              <a:buNone/>
              <a:defRPr sz="1300" b="1"/>
            </a:lvl3pPr>
            <a:lvl4pPr marL="964224" indent="0">
              <a:buNone/>
              <a:defRPr sz="1100" b="1"/>
            </a:lvl4pPr>
            <a:lvl5pPr marL="1285631" indent="0">
              <a:buNone/>
              <a:defRPr sz="1100" b="1"/>
            </a:lvl5pPr>
            <a:lvl6pPr marL="1607041" indent="0">
              <a:buNone/>
              <a:defRPr sz="1100" b="1"/>
            </a:lvl6pPr>
            <a:lvl7pPr marL="1928447" indent="0">
              <a:buNone/>
              <a:defRPr sz="1100" b="1"/>
            </a:lvl7pPr>
            <a:lvl8pPr marL="2249856" indent="0">
              <a:buNone/>
              <a:defRPr sz="1100" b="1"/>
            </a:lvl8pPr>
            <a:lvl9pPr marL="2571264" indent="0">
              <a:buNone/>
              <a:defRPr sz="1100" b="1"/>
            </a:lvl9pPr>
          </a:lstStyle>
          <a:p>
            <a:pPr lvl="0"/>
            <a:r>
              <a:rPr lang="ru-RU" smtClean="0"/>
              <a:t>Образец текста</a:t>
            </a:r>
          </a:p>
        </p:txBody>
      </p:sp>
      <p:sp>
        <p:nvSpPr>
          <p:cNvPr id="6" name="Объект 5"/>
          <p:cNvSpPr>
            <a:spLocks noGrp="1"/>
          </p:cNvSpPr>
          <p:nvPr>
            <p:ph sz="quarter" idx="4"/>
          </p:nvPr>
        </p:nvSpPr>
        <p:spPr>
          <a:xfrm>
            <a:off x="4644555" y="2174379"/>
            <a:ext cx="4041799" cy="3951387"/>
          </a:xfrm>
          <a:prstGeom prst="rect">
            <a:avLst/>
          </a:prstGeom>
        </p:spPr>
        <p:txBody>
          <a:bodyPr lIns="64281" tIns="32140" rIns="64281" bIns="32140"/>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67224127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647" y="274588"/>
            <a:ext cx="8228707" cy="1143000"/>
          </a:xfrm>
          <a:prstGeom prst="rect">
            <a:avLst/>
          </a:prstGeom>
        </p:spPr>
        <p:txBody>
          <a:bodyPr lIns="64281" tIns="32140" rIns="64281" bIns="32140"/>
          <a:lstStyle/>
          <a:p>
            <a:r>
              <a:rPr lang="ru-RU" smtClean="0"/>
              <a:t>Образец заголовка</a:t>
            </a:r>
            <a:endParaRPr lang="ru-RU"/>
          </a:p>
        </p:txBody>
      </p:sp>
    </p:spTree>
    <p:extLst>
      <p:ext uri="{BB962C8B-B14F-4D97-AF65-F5344CB8AC3E}">
        <p14:creationId xmlns:p14="http://schemas.microsoft.com/office/powerpoint/2010/main" val="309460041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13361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189" y="4406801"/>
            <a:ext cx="7772176" cy="1361777"/>
          </a:xfrm>
        </p:spPr>
        <p:txBody>
          <a:bodyPr anchor="t"/>
          <a:lstStyle>
            <a:lvl1pPr algn="l">
              <a:defRPr sz="2800" b="1" cap="all"/>
            </a:lvl1pPr>
          </a:lstStyle>
          <a:p>
            <a:r>
              <a:rPr lang="ru-RU" smtClean="0"/>
              <a:t>Образец заголовка</a:t>
            </a:r>
            <a:endParaRPr lang="ru-RU"/>
          </a:p>
        </p:txBody>
      </p:sp>
      <p:sp>
        <p:nvSpPr>
          <p:cNvPr id="3" name="Текст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ru-RU" smtClean="0"/>
              <a:t>Образец текста</a:t>
            </a:r>
          </a:p>
        </p:txBody>
      </p:sp>
    </p:spTree>
    <p:extLst>
      <p:ext uri="{BB962C8B-B14F-4D97-AF65-F5344CB8AC3E}">
        <p14:creationId xmlns:p14="http://schemas.microsoft.com/office/powerpoint/2010/main" val="251235357"/>
      </p:ext>
    </p:extLst>
  </p:cSld>
  <p:clrMapOvr>
    <a:masterClrMapping/>
  </p:clrMapOvr>
  <p:transition spd="med">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650" y="273476"/>
            <a:ext cx="3008189" cy="1161975"/>
          </a:xfrm>
          <a:prstGeom prst="rect">
            <a:avLst/>
          </a:prstGeom>
        </p:spPr>
        <p:txBody>
          <a:bodyPr lIns="64281" tIns="32140" rIns="64281" bIns="32140" anchor="b"/>
          <a:lstStyle>
            <a:lvl1pPr algn="l">
              <a:defRPr sz="1400" b="1"/>
            </a:lvl1pPr>
          </a:lstStyle>
          <a:p>
            <a:r>
              <a:rPr lang="ru-RU" smtClean="0"/>
              <a:t>Образец заголовка</a:t>
            </a:r>
            <a:endParaRPr lang="ru-RU"/>
          </a:p>
        </p:txBody>
      </p:sp>
      <p:sp>
        <p:nvSpPr>
          <p:cNvPr id="3" name="Объект 2"/>
          <p:cNvSpPr>
            <a:spLocks noGrp="1"/>
          </p:cNvSpPr>
          <p:nvPr>
            <p:ph idx="1"/>
          </p:nvPr>
        </p:nvSpPr>
        <p:spPr>
          <a:xfrm>
            <a:off x="3575224" y="273473"/>
            <a:ext cx="5111130" cy="5852294"/>
          </a:xfrm>
          <a:prstGeom prst="rect">
            <a:avLst/>
          </a:prstGeom>
        </p:spPr>
        <p:txBody>
          <a:bodyPr lIns="64281" tIns="32140" rIns="64281" bIns="32140"/>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650" y="1435448"/>
            <a:ext cx="3008189" cy="4690318"/>
          </a:xfrm>
          <a:prstGeom prst="rect">
            <a:avLst/>
          </a:prstGeom>
        </p:spPr>
        <p:txBody>
          <a:bodyPr lIns="64281" tIns="32140" rIns="64281" bIns="32140"/>
          <a:lstStyle>
            <a:lvl1pPr marL="0" indent="0">
              <a:buNone/>
              <a:defRPr sz="1000"/>
            </a:lvl1pPr>
            <a:lvl2pPr marL="321407" indent="0">
              <a:buNone/>
              <a:defRPr sz="800"/>
            </a:lvl2pPr>
            <a:lvl3pPr marL="642816" indent="0">
              <a:buNone/>
              <a:defRPr sz="700"/>
            </a:lvl3pPr>
            <a:lvl4pPr marL="964224" indent="0">
              <a:buNone/>
              <a:defRPr sz="600"/>
            </a:lvl4pPr>
            <a:lvl5pPr marL="1285631" indent="0">
              <a:buNone/>
              <a:defRPr sz="600"/>
            </a:lvl5pPr>
            <a:lvl6pPr marL="1607041" indent="0">
              <a:buNone/>
              <a:defRPr sz="600"/>
            </a:lvl6pPr>
            <a:lvl7pPr marL="1928447" indent="0">
              <a:buNone/>
              <a:defRPr sz="600"/>
            </a:lvl7pPr>
            <a:lvl8pPr marL="2249856" indent="0">
              <a:buNone/>
              <a:defRPr sz="600"/>
            </a:lvl8pPr>
            <a:lvl9pPr marL="2571264" indent="0">
              <a:buNone/>
              <a:defRPr sz="600"/>
            </a:lvl9pPr>
          </a:lstStyle>
          <a:p>
            <a:pPr lvl="0"/>
            <a:r>
              <a:rPr lang="ru-RU" smtClean="0"/>
              <a:t>Образец текста</a:t>
            </a:r>
          </a:p>
        </p:txBody>
      </p:sp>
    </p:spTree>
    <p:extLst>
      <p:ext uri="{BB962C8B-B14F-4D97-AF65-F5344CB8AC3E}">
        <p14:creationId xmlns:p14="http://schemas.microsoft.com/office/powerpoint/2010/main" val="150741733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638" y="4800824"/>
            <a:ext cx="5486177" cy="567035"/>
          </a:xfrm>
          <a:prstGeom prst="rect">
            <a:avLst/>
          </a:prstGeom>
        </p:spPr>
        <p:txBody>
          <a:bodyPr lIns="64281" tIns="32140" rIns="64281" bIns="32140" anchor="b"/>
          <a:lstStyle>
            <a:lvl1pPr algn="l">
              <a:defRPr sz="1400" b="1"/>
            </a:lvl1pPr>
          </a:lstStyle>
          <a:p>
            <a:r>
              <a:rPr lang="ru-RU" smtClean="0"/>
              <a:t>Образец заголовка</a:t>
            </a:r>
            <a:endParaRPr lang="ru-RU"/>
          </a:p>
        </p:txBody>
      </p:sp>
      <p:sp>
        <p:nvSpPr>
          <p:cNvPr id="3" name="Рисунок 2"/>
          <p:cNvSpPr>
            <a:spLocks noGrp="1"/>
          </p:cNvSpPr>
          <p:nvPr>
            <p:ph type="pic" idx="1"/>
          </p:nvPr>
        </p:nvSpPr>
        <p:spPr>
          <a:xfrm>
            <a:off x="1792638" y="612800"/>
            <a:ext cx="5486177" cy="4114354"/>
          </a:xfrm>
          <a:prstGeom prst="rect">
            <a:avLst/>
          </a:prstGeom>
        </p:spPr>
        <p:txBody>
          <a:bodyPr lIns="64281" tIns="32140" rIns="64281" bIns="32140"/>
          <a:lstStyle>
            <a:lvl1pPr marL="0" indent="0">
              <a:buNone/>
              <a:defRPr sz="2200"/>
            </a:lvl1pPr>
            <a:lvl2pPr marL="321407" indent="0">
              <a:buNone/>
              <a:defRPr sz="2000"/>
            </a:lvl2pPr>
            <a:lvl3pPr marL="642816" indent="0">
              <a:buNone/>
              <a:defRPr sz="1700"/>
            </a:lvl3pPr>
            <a:lvl4pPr marL="964224" indent="0">
              <a:buNone/>
              <a:defRPr sz="1400"/>
            </a:lvl4pPr>
            <a:lvl5pPr marL="1285631" indent="0">
              <a:buNone/>
              <a:defRPr sz="1400"/>
            </a:lvl5pPr>
            <a:lvl6pPr marL="1607041" indent="0">
              <a:buNone/>
              <a:defRPr sz="1400"/>
            </a:lvl6pPr>
            <a:lvl7pPr marL="1928447" indent="0">
              <a:buNone/>
              <a:defRPr sz="1400"/>
            </a:lvl7pPr>
            <a:lvl8pPr marL="2249856" indent="0">
              <a:buNone/>
              <a:defRPr sz="1400"/>
            </a:lvl8pPr>
            <a:lvl9pPr marL="2571264" indent="0">
              <a:buNone/>
              <a:defRPr sz="1400"/>
            </a:lvl9pPr>
          </a:lstStyle>
          <a:p>
            <a:r>
              <a:rPr lang="ru-RU" smtClean="0"/>
              <a:t>Вставка рисунка</a:t>
            </a:r>
            <a:endParaRPr lang="ru-RU"/>
          </a:p>
        </p:txBody>
      </p:sp>
      <p:sp>
        <p:nvSpPr>
          <p:cNvPr id="4" name="Текст 3"/>
          <p:cNvSpPr>
            <a:spLocks noGrp="1"/>
          </p:cNvSpPr>
          <p:nvPr>
            <p:ph type="body" sz="half" idx="2"/>
          </p:nvPr>
        </p:nvSpPr>
        <p:spPr>
          <a:xfrm>
            <a:off x="1792638" y="5367860"/>
            <a:ext cx="5486177" cy="804788"/>
          </a:xfrm>
          <a:prstGeom prst="rect">
            <a:avLst/>
          </a:prstGeom>
        </p:spPr>
        <p:txBody>
          <a:bodyPr lIns="64281" tIns="32140" rIns="64281" bIns="32140"/>
          <a:lstStyle>
            <a:lvl1pPr marL="0" indent="0">
              <a:buNone/>
              <a:defRPr sz="1000"/>
            </a:lvl1pPr>
            <a:lvl2pPr marL="321407" indent="0">
              <a:buNone/>
              <a:defRPr sz="800"/>
            </a:lvl2pPr>
            <a:lvl3pPr marL="642816" indent="0">
              <a:buNone/>
              <a:defRPr sz="700"/>
            </a:lvl3pPr>
            <a:lvl4pPr marL="964224" indent="0">
              <a:buNone/>
              <a:defRPr sz="600"/>
            </a:lvl4pPr>
            <a:lvl5pPr marL="1285631" indent="0">
              <a:buNone/>
              <a:defRPr sz="600"/>
            </a:lvl5pPr>
            <a:lvl6pPr marL="1607041" indent="0">
              <a:buNone/>
              <a:defRPr sz="600"/>
            </a:lvl6pPr>
            <a:lvl7pPr marL="1928447" indent="0">
              <a:buNone/>
              <a:defRPr sz="600"/>
            </a:lvl7pPr>
            <a:lvl8pPr marL="2249856" indent="0">
              <a:buNone/>
              <a:defRPr sz="600"/>
            </a:lvl8pPr>
            <a:lvl9pPr marL="2571264" indent="0">
              <a:buNone/>
              <a:defRPr sz="600"/>
            </a:lvl9pPr>
          </a:lstStyle>
          <a:p>
            <a:pPr lvl="0"/>
            <a:r>
              <a:rPr lang="ru-RU" smtClean="0"/>
              <a:t>Образец текста</a:t>
            </a:r>
          </a:p>
        </p:txBody>
      </p:sp>
    </p:spTree>
    <p:extLst>
      <p:ext uri="{BB962C8B-B14F-4D97-AF65-F5344CB8AC3E}">
        <p14:creationId xmlns:p14="http://schemas.microsoft.com/office/powerpoint/2010/main" val="346096424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647" y="274588"/>
            <a:ext cx="8228707" cy="1143000"/>
          </a:xfrm>
          <a:prstGeom prst="rect">
            <a:avLst/>
          </a:prstGeom>
        </p:spPr>
        <p:txBody>
          <a:bodyPr lIns="64281" tIns="32140" rIns="64281" bIns="32140"/>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647" y="1600650"/>
            <a:ext cx="8228707" cy="4525119"/>
          </a:xfrm>
          <a:prstGeom prst="rect">
            <a:avLst/>
          </a:prstGeom>
        </p:spPr>
        <p:txBody>
          <a:bodyPr vert="eaVert" lIns="64281" tIns="32140" rIns="64281" bIns="3214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09128694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177" y="274588"/>
            <a:ext cx="2057176" cy="5851178"/>
          </a:xfrm>
          <a:prstGeom prst="rect">
            <a:avLst/>
          </a:prstGeom>
        </p:spPr>
        <p:txBody>
          <a:bodyPr vert="eaVert" lIns="64281" tIns="32140" rIns="64281" bIns="32140"/>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647" y="274588"/>
            <a:ext cx="6064374" cy="5851178"/>
          </a:xfrm>
          <a:prstGeom prst="rect">
            <a:avLst/>
          </a:prstGeom>
        </p:spPr>
        <p:txBody>
          <a:bodyPr vert="eaVert" lIns="64281" tIns="32140" rIns="64281" bIns="3214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45757240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92969" y="3536156"/>
            <a:ext cx="3625453" cy="794742"/>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5578" y="3536156"/>
            <a:ext cx="3625453" cy="794742"/>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222063283"/>
      </p:ext>
    </p:extLst>
  </p:cSld>
  <p:clrMapOvr>
    <a:masterClrMapping/>
  </p:clrMapOvr>
  <p:transition spd="med">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647" y="274588"/>
            <a:ext cx="8228707"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ru-RU" smtClean="0"/>
              <a:t>Образец текста</a:t>
            </a:r>
          </a:p>
        </p:txBody>
      </p:sp>
      <p:sp>
        <p:nvSpPr>
          <p:cNvPr id="4" name="Объект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ru-RU" smtClean="0"/>
              <a:t>Образец текста</a:t>
            </a:r>
          </a:p>
        </p:txBody>
      </p:sp>
      <p:sp>
        <p:nvSpPr>
          <p:cNvPr id="6" name="Объект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992876396"/>
      </p:ext>
    </p:extLst>
  </p:cSld>
  <p:clrMapOvr>
    <a:masterClrMapping/>
  </p:clrMapOvr>
  <p:transition spd="med">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532199151"/>
      </p:ext>
    </p:extLst>
  </p:cSld>
  <p:clrMapOvr>
    <a:masterClrMapping/>
  </p:clrMapOvr>
  <p:transition spd="med">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368769"/>
      </p:ext>
    </p:extLst>
  </p:cSld>
  <p:clrMapOvr>
    <a:masterClrMapping/>
  </p:clrMapOvr>
  <p:transition spd="med">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647" y="273473"/>
            <a:ext cx="3008189" cy="1161975"/>
          </a:xfrm>
        </p:spPr>
        <p:txBody>
          <a:bodyPr/>
          <a:lstStyle>
            <a:lvl1pPr algn="l">
              <a:defRPr sz="1400" b="1"/>
            </a:lvl1pPr>
          </a:lstStyle>
          <a:p>
            <a:r>
              <a:rPr lang="ru-RU" smtClean="0"/>
              <a:t>Образец заголовка</a:t>
            </a:r>
            <a:endParaRPr lang="ru-RU"/>
          </a:p>
        </p:txBody>
      </p:sp>
      <p:sp>
        <p:nvSpPr>
          <p:cNvPr id="3" name="Объект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ru-RU" smtClean="0"/>
              <a:t>Образец текста</a:t>
            </a:r>
          </a:p>
        </p:txBody>
      </p:sp>
    </p:spTree>
    <p:extLst>
      <p:ext uri="{BB962C8B-B14F-4D97-AF65-F5344CB8AC3E}">
        <p14:creationId xmlns:p14="http://schemas.microsoft.com/office/powerpoint/2010/main" val="1127212790"/>
      </p:ext>
    </p:extLst>
  </p:cSld>
  <p:clrMapOvr>
    <a:masterClrMapping/>
  </p:clrMapOvr>
  <p:transition spd="med">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635" y="4800824"/>
            <a:ext cx="5486177" cy="567035"/>
          </a:xfrm>
        </p:spPr>
        <p:txBody>
          <a:bodyPr/>
          <a:lstStyle>
            <a:lvl1pPr algn="l">
              <a:defRPr sz="1400" b="1"/>
            </a:lvl1pPr>
          </a:lstStyle>
          <a:p>
            <a:r>
              <a:rPr lang="ru-RU" smtClean="0"/>
              <a:t>Образец заголовка</a:t>
            </a:r>
            <a:endParaRPr lang="ru-RU"/>
          </a:p>
        </p:txBody>
      </p:sp>
      <p:sp>
        <p:nvSpPr>
          <p:cNvPr id="3" name="Рисунок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r>
              <a:rPr lang="ru-RU" smtClean="0"/>
              <a:t>Вставка рисунка</a:t>
            </a:r>
            <a:endParaRPr lang="ru-RU"/>
          </a:p>
        </p:txBody>
      </p:sp>
      <p:sp>
        <p:nvSpPr>
          <p:cNvPr id="4" name="Текст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ru-RU" smtClean="0"/>
              <a:t>Образец текста</a:t>
            </a:r>
          </a:p>
        </p:txBody>
      </p:sp>
    </p:spTree>
    <p:extLst>
      <p:ext uri="{BB962C8B-B14F-4D97-AF65-F5344CB8AC3E}">
        <p14:creationId xmlns:p14="http://schemas.microsoft.com/office/powerpoint/2010/main" val="1743853915"/>
      </p:ext>
    </p:extLst>
  </p:cSld>
  <p:clrMapOvr>
    <a:masterClrMapping/>
  </p:clrMapOvr>
  <p:transition spd="med">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6" name="Rectangle 2"/>
          <p:cNvSpPr>
            <a:spLocks noGrp="1" noChangeArrowheads="1"/>
          </p:cNvSpPr>
          <p:nvPr>
            <p:ph type="body" idx="1"/>
          </p:nvPr>
        </p:nvSpPr>
        <p:spPr bwMode="auto">
          <a:xfrm>
            <a:off x="892969" y="3536156"/>
            <a:ext cx="7358063" cy="794742"/>
          </a:xfrm>
          <a:prstGeom prst="rect">
            <a:avLst/>
          </a:prstGeom>
          <a:noFill/>
          <a:ln>
            <a:noFill/>
          </a:ln>
          <a:effectLst>
            <a:outerShdw dist="253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square" lIns="32146" tIns="0" rIns="32146" bIns="0" numCol="1" anchor="t" anchorCtr="0" compatLnSpc="1">
            <a:prstTxWarp prst="textNoShape">
              <a:avLst/>
            </a:prstTxWarp>
          </a:bodyPr>
          <a:lstStyle/>
          <a:p>
            <a:pPr lvl="0"/>
            <a:r>
              <a:rPr lang="ru-RU"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smtClean="0"/>
          </a:p>
        </p:txBody>
      </p:sp>
      <p:sp>
        <p:nvSpPr>
          <p:cNvPr id="1027" name="Rectangle 3"/>
          <p:cNvSpPr>
            <a:spLocks noGrp="1" noChangeArrowheads="1"/>
          </p:cNvSpPr>
          <p:nvPr>
            <p:ph type="title"/>
          </p:nvPr>
        </p:nvSpPr>
        <p:spPr bwMode="auto">
          <a:xfrm>
            <a:off x="892969" y="1151930"/>
            <a:ext cx="7358063" cy="2321719"/>
          </a:xfrm>
          <a:prstGeom prst="rect">
            <a:avLst/>
          </a:prstGeom>
          <a:noFill/>
          <a:ln>
            <a:noFill/>
          </a:ln>
          <a:effectLst>
            <a:outerShdw dist="253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square" lIns="96437" tIns="0" rIns="115725" bIns="0" numCol="1" anchor="b" anchorCtr="0" compatLnSpc="1">
            <a:prstTxWarp prst="textNoShape">
              <a:avLst/>
            </a:prstTxWarp>
          </a:bodyPr>
          <a:lstStyle/>
          <a:p>
            <a:pPr lvl="0"/>
            <a:r>
              <a:rPr lang="ru-RU" smtClean="0"/>
              <a:t>Образец заголовка</a:t>
            </a:r>
            <a:endParaRPr lang="en-US"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wipe/>
  </p:transition>
  <p:txStyles>
    <p:titleStyle>
      <a:lvl1pPr marL="17859" algn="ctr" rtl="0" eaLnBrk="1" fontAlgn="base" hangingPunct="1">
        <a:spcBef>
          <a:spcPct val="0"/>
        </a:spcBef>
        <a:spcAft>
          <a:spcPct val="0"/>
        </a:spcAft>
        <a:defRPr sz="5900">
          <a:solidFill>
            <a:schemeClr val="tx1"/>
          </a:solidFill>
          <a:latin typeface="+mj-lt"/>
          <a:ea typeface="+mj-ea"/>
          <a:cs typeface="+mj-cs"/>
        </a:defRPr>
      </a:lvl1pPr>
      <a:lvl2pPr marL="17859" algn="ctr" rtl="0" eaLnBrk="1" fontAlgn="base" hangingPunct="1">
        <a:spcBef>
          <a:spcPct val="0"/>
        </a:spcBef>
        <a:spcAft>
          <a:spcPct val="0"/>
        </a:spcAft>
        <a:defRPr sz="5900">
          <a:solidFill>
            <a:schemeClr val="tx1"/>
          </a:solidFill>
          <a:latin typeface="Arial" charset="0"/>
          <a:ea typeface="Harrington" pitchFamily="1" charset="0"/>
          <a:cs typeface="Harrington" pitchFamily="1" charset="0"/>
        </a:defRPr>
      </a:lvl2pPr>
      <a:lvl3pPr marL="17859" algn="ctr" rtl="0" eaLnBrk="1" fontAlgn="base" hangingPunct="1">
        <a:spcBef>
          <a:spcPct val="0"/>
        </a:spcBef>
        <a:spcAft>
          <a:spcPct val="0"/>
        </a:spcAft>
        <a:defRPr sz="5900">
          <a:solidFill>
            <a:schemeClr val="tx1"/>
          </a:solidFill>
          <a:latin typeface="Arial" charset="0"/>
          <a:ea typeface="Harrington" pitchFamily="1" charset="0"/>
          <a:cs typeface="Harrington" pitchFamily="1" charset="0"/>
        </a:defRPr>
      </a:lvl3pPr>
      <a:lvl4pPr marL="17859" algn="ctr" rtl="0" eaLnBrk="1" fontAlgn="base" hangingPunct="1">
        <a:spcBef>
          <a:spcPct val="0"/>
        </a:spcBef>
        <a:spcAft>
          <a:spcPct val="0"/>
        </a:spcAft>
        <a:defRPr sz="5900">
          <a:solidFill>
            <a:schemeClr val="tx1"/>
          </a:solidFill>
          <a:latin typeface="Arial" charset="0"/>
          <a:ea typeface="Harrington" pitchFamily="1" charset="0"/>
          <a:cs typeface="Harrington" pitchFamily="1" charset="0"/>
        </a:defRPr>
      </a:lvl4pPr>
      <a:lvl5pPr marL="17859" algn="ctr" rtl="0" eaLnBrk="1" fontAlgn="base" hangingPunct="1">
        <a:spcBef>
          <a:spcPct val="0"/>
        </a:spcBef>
        <a:spcAft>
          <a:spcPct val="0"/>
        </a:spcAft>
        <a:defRPr sz="5900">
          <a:solidFill>
            <a:schemeClr val="tx1"/>
          </a:solidFill>
          <a:latin typeface="Arial" charset="0"/>
          <a:ea typeface="Harrington" pitchFamily="1" charset="0"/>
          <a:cs typeface="Harrington" pitchFamily="1" charset="0"/>
        </a:defRPr>
      </a:lvl5pPr>
      <a:lvl6pPr marL="339316" algn="ctr" rtl="0" eaLnBrk="1" fontAlgn="base" hangingPunct="1">
        <a:spcBef>
          <a:spcPct val="0"/>
        </a:spcBef>
        <a:spcAft>
          <a:spcPct val="0"/>
        </a:spcAft>
        <a:defRPr sz="5900">
          <a:solidFill>
            <a:schemeClr val="tx1"/>
          </a:solidFill>
          <a:latin typeface="Arial" charset="0"/>
          <a:ea typeface="Harrington" pitchFamily="1" charset="0"/>
          <a:cs typeface="Harrington" pitchFamily="1" charset="0"/>
        </a:defRPr>
      </a:lvl6pPr>
      <a:lvl7pPr marL="660773" algn="ctr" rtl="0" eaLnBrk="1" fontAlgn="base" hangingPunct="1">
        <a:spcBef>
          <a:spcPct val="0"/>
        </a:spcBef>
        <a:spcAft>
          <a:spcPct val="0"/>
        </a:spcAft>
        <a:defRPr sz="5900">
          <a:solidFill>
            <a:schemeClr val="tx1"/>
          </a:solidFill>
          <a:latin typeface="Arial" charset="0"/>
          <a:ea typeface="Harrington" pitchFamily="1" charset="0"/>
          <a:cs typeface="Harrington" pitchFamily="1" charset="0"/>
        </a:defRPr>
      </a:lvl7pPr>
      <a:lvl8pPr marL="982231" algn="ctr" rtl="0" eaLnBrk="1" fontAlgn="base" hangingPunct="1">
        <a:spcBef>
          <a:spcPct val="0"/>
        </a:spcBef>
        <a:spcAft>
          <a:spcPct val="0"/>
        </a:spcAft>
        <a:defRPr sz="5900">
          <a:solidFill>
            <a:schemeClr val="tx1"/>
          </a:solidFill>
          <a:latin typeface="Arial" charset="0"/>
          <a:ea typeface="Harrington" pitchFamily="1" charset="0"/>
          <a:cs typeface="Harrington" pitchFamily="1" charset="0"/>
        </a:defRPr>
      </a:lvl8pPr>
      <a:lvl9pPr marL="1303688" algn="ctr" rtl="0" eaLnBrk="1" fontAlgn="base" hangingPunct="1">
        <a:spcBef>
          <a:spcPct val="0"/>
        </a:spcBef>
        <a:spcAft>
          <a:spcPct val="0"/>
        </a:spcAft>
        <a:defRPr sz="5900">
          <a:solidFill>
            <a:schemeClr val="tx1"/>
          </a:solidFill>
          <a:latin typeface="Arial" charset="0"/>
          <a:ea typeface="Harrington" pitchFamily="1" charset="0"/>
          <a:cs typeface="Harrington" pitchFamily="1" charset="0"/>
        </a:defRPr>
      </a:lvl9pPr>
    </p:titleStyle>
    <p:bodyStyle>
      <a:lvl1pPr algn="ctr" rtl="0" eaLnBrk="1" fontAlgn="base" hangingPunct="1">
        <a:spcBef>
          <a:spcPct val="0"/>
        </a:spcBef>
        <a:spcAft>
          <a:spcPct val="0"/>
        </a:spcAft>
        <a:defRPr sz="2500">
          <a:solidFill>
            <a:schemeClr val="tx1"/>
          </a:solidFill>
          <a:latin typeface="+mn-lt"/>
          <a:ea typeface="+mn-ea"/>
          <a:cs typeface="+mn-cs"/>
        </a:defRPr>
      </a:lvl1pPr>
      <a:lvl2pPr algn="ctr" rtl="0" eaLnBrk="1" fontAlgn="base" hangingPunct="1">
        <a:spcBef>
          <a:spcPct val="0"/>
        </a:spcBef>
        <a:spcAft>
          <a:spcPct val="0"/>
        </a:spcAft>
        <a:defRPr sz="2500">
          <a:solidFill>
            <a:schemeClr val="tx1"/>
          </a:solidFill>
          <a:latin typeface="+mn-lt"/>
          <a:ea typeface="+mn-ea"/>
          <a:cs typeface="+mn-cs"/>
        </a:defRPr>
      </a:lvl2pPr>
      <a:lvl3pPr algn="ctr" rtl="0" eaLnBrk="1" fontAlgn="base" hangingPunct="1">
        <a:spcBef>
          <a:spcPct val="0"/>
        </a:spcBef>
        <a:spcAft>
          <a:spcPct val="0"/>
        </a:spcAft>
        <a:defRPr sz="2500">
          <a:solidFill>
            <a:schemeClr val="tx1"/>
          </a:solidFill>
          <a:latin typeface="+mn-lt"/>
          <a:ea typeface="+mn-ea"/>
          <a:cs typeface="+mn-cs"/>
        </a:defRPr>
      </a:lvl3pPr>
      <a:lvl4pPr algn="ctr" rtl="0" eaLnBrk="1" fontAlgn="base" hangingPunct="1">
        <a:spcBef>
          <a:spcPct val="0"/>
        </a:spcBef>
        <a:spcAft>
          <a:spcPct val="0"/>
        </a:spcAft>
        <a:defRPr sz="2500">
          <a:solidFill>
            <a:schemeClr val="tx1"/>
          </a:solidFill>
          <a:latin typeface="+mn-lt"/>
          <a:ea typeface="+mn-ea"/>
          <a:cs typeface="+mn-cs"/>
        </a:defRPr>
      </a:lvl4pPr>
      <a:lvl5pPr algn="ctr" rtl="0" eaLnBrk="1" fontAlgn="base" hangingPunct="1">
        <a:spcBef>
          <a:spcPct val="0"/>
        </a:spcBef>
        <a:spcAft>
          <a:spcPct val="0"/>
        </a:spcAft>
        <a:defRPr sz="2500">
          <a:solidFill>
            <a:schemeClr val="tx1"/>
          </a:solidFill>
          <a:latin typeface="+mn-lt"/>
          <a:ea typeface="+mn-ea"/>
          <a:cs typeface="+mn-cs"/>
        </a:defRPr>
      </a:lvl5pPr>
      <a:lvl6pPr marL="321457" algn="ctr" rtl="0" eaLnBrk="1" fontAlgn="base" hangingPunct="1">
        <a:spcBef>
          <a:spcPct val="0"/>
        </a:spcBef>
        <a:spcAft>
          <a:spcPct val="0"/>
        </a:spcAft>
        <a:defRPr sz="2500">
          <a:solidFill>
            <a:schemeClr val="tx1"/>
          </a:solidFill>
          <a:latin typeface="+mn-lt"/>
          <a:ea typeface="+mn-ea"/>
          <a:cs typeface="+mn-cs"/>
        </a:defRPr>
      </a:lvl6pPr>
      <a:lvl7pPr marL="642915" algn="ctr" rtl="0" eaLnBrk="1" fontAlgn="base" hangingPunct="1">
        <a:spcBef>
          <a:spcPct val="0"/>
        </a:spcBef>
        <a:spcAft>
          <a:spcPct val="0"/>
        </a:spcAft>
        <a:defRPr sz="2500">
          <a:solidFill>
            <a:schemeClr val="tx1"/>
          </a:solidFill>
          <a:latin typeface="+mn-lt"/>
          <a:ea typeface="+mn-ea"/>
          <a:cs typeface="+mn-cs"/>
        </a:defRPr>
      </a:lvl7pPr>
      <a:lvl8pPr marL="964372" algn="ctr" rtl="0" eaLnBrk="1" fontAlgn="base" hangingPunct="1">
        <a:spcBef>
          <a:spcPct val="0"/>
        </a:spcBef>
        <a:spcAft>
          <a:spcPct val="0"/>
        </a:spcAft>
        <a:defRPr sz="2500">
          <a:solidFill>
            <a:schemeClr val="tx1"/>
          </a:solidFill>
          <a:latin typeface="+mn-lt"/>
          <a:ea typeface="+mn-ea"/>
          <a:cs typeface="+mn-cs"/>
        </a:defRPr>
      </a:lvl8pPr>
      <a:lvl9pPr marL="1285829" algn="ctr" rtl="0" eaLnBrk="1" fontAlgn="base" hangingPunct="1">
        <a:spcBef>
          <a:spcPct val="0"/>
        </a:spcBef>
        <a:spcAft>
          <a:spcPct val="0"/>
        </a:spcAft>
        <a:defRPr sz="2500">
          <a:solidFill>
            <a:schemeClr val="tx1"/>
          </a:solidFill>
          <a:latin typeface="+mn-lt"/>
          <a:ea typeface="+mn-ea"/>
          <a:cs typeface="+mn-cs"/>
        </a:defRPr>
      </a:lvl9pPr>
    </p:bodyStyle>
    <p:otherStyle>
      <a:defPPr>
        <a:defRPr lang="ru-RU"/>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marL="17858" algn="ctr" rtl="0" eaLnBrk="1" fontAlgn="base" hangingPunct="1">
        <a:spcBef>
          <a:spcPct val="0"/>
        </a:spcBef>
        <a:spcAft>
          <a:spcPct val="0"/>
        </a:spcAft>
        <a:defRPr sz="5900">
          <a:solidFill>
            <a:schemeClr val="tx1"/>
          </a:solidFill>
          <a:latin typeface="+mj-lt"/>
          <a:ea typeface="+mj-ea"/>
          <a:cs typeface="+mj-cs"/>
          <a:sym typeface="Gill Sans" pitchFamily="1" charset="0"/>
        </a:defRPr>
      </a:lvl1pPr>
      <a:lvl2pPr marL="17858" algn="ctr" rtl="0" eaLnBrk="1" fontAlgn="base" hangingPunct="1">
        <a:spcBef>
          <a:spcPct val="0"/>
        </a:spcBef>
        <a:spcAft>
          <a:spcPct val="0"/>
        </a:spcAft>
        <a:defRPr sz="5900">
          <a:solidFill>
            <a:schemeClr val="tx1"/>
          </a:solidFill>
          <a:latin typeface="Gill Sans" pitchFamily="1" charset="0"/>
          <a:ea typeface="Gill Sans" pitchFamily="1" charset="0"/>
          <a:cs typeface="Gill Sans" pitchFamily="1" charset="0"/>
          <a:sym typeface="Gill Sans" pitchFamily="1" charset="0"/>
        </a:defRPr>
      </a:lvl2pPr>
      <a:lvl3pPr marL="17858" algn="ctr" rtl="0" eaLnBrk="1" fontAlgn="base" hangingPunct="1">
        <a:spcBef>
          <a:spcPct val="0"/>
        </a:spcBef>
        <a:spcAft>
          <a:spcPct val="0"/>
        </a:spcAft>
        <a:defRPr sz="5900">
          <a:solidFill>
            <a:schemeClr val="tx1"/>
          </a:solidFill>
          <a:latin typeface="Gill Sans" pitchFamily="1" charset="0"/>
          <a:ea typeface="Gill Sans" pitchFamily="1" charset="0"/>
          <a:cs typeface="Gill Sans" pitchFamily="1" charset="0"/>
          <a:sym typeface="Gill Sans" pitchFamily="1" charset="0"/>
        </a:defRPr>
      </a:lvl3pPr>
      <a:lvl4pPr marL="17858" algn="ctr" rtl="0" eaLnBrk="1" fontAlgn="base" hangingPunct="1">
        <a:spcBef>
          <a:spcPct val="0"/>
        </a:spcBef>
        <a:spcAft>
          <a:spcPct val="0"/>
        </a:spcAft>
        <a:defRPr sz="5900">
          <a:solidFill>
            <a:schemeClr val="tx1"/>
          </a:solidFill>
          <a:latin typeface="Gill Sans" pitchFamily="1" charset="0"/>
          <a:ea typeface="Gill Sans" pitchFamily="1" charset="0"/>
          <a:cs typeface="Gill Sans" pitchFamily="1" charset="0"/>
          <a:sym typeface="Gill Sans" pitchFamily="1" charset="0"/>
        </a:defRPr>
      </a:lvl4pPr>
      <a:lvl5pPr marL="17858" algn="ctr" rtl="0" eaLnBrk="1" fontAlgn="base" hangingPunct="1">
        <a:spcBef>
          <a:spcPct val="0"/>
        </a:spcBef>
        <a:spcAft>
          <a:spcPct val="0"/>
        </a:spcAft>
        <a:defRPr sz="5900">
          <a:solidFill>
            <a:schemeClr val="tx1"/>
          </a:solidFill>
          <a:latin typeface="Gill Sans" pitchFamily="1" charset="0"/>
          <a:ea typeface="Gill Sans" pitchFamily="1" charset="0"/>
          <a:cs typeface="Gill Sans" pitchFamily="1" charset="0"/>
          <a:sym typeface="Gill Sans" pitchFamily="1" charset="0"/>
        </a:defRPr>
      </a:lvl5pPr>
      <a:lvl6pPr marL="339298" algn="ctr" rtl="0" eaLnBrk="1" fontAlgn="base" hangingPunct="1">
        <a:spcBef>
          <a:spcPct val="0"/>
        </a:spcBef>
        <a:spcAft>
          <a:spcPct val="0"/>
        </a:spcAft>
        <a:defRPr sz="5900">
          <a:solidFill>
            <a:schemeClr val="tx1"/>
          </a:solidFill>
          <a:latin typeface="Gill Sans" pitchFamily="1" charset="0"/>
          <a:ea typeface="Gill Sans" pitchFamily="1" charset="0"/>
          <a:cs typeface="Gill Sans" pitchFamily="1" charset="0"/>
          <a:sym typeface="Gill Sans" pitchFamily="1" charset="0"/>
        </a:defRPr>
      </a:lvl6pPr>
      <a:lvl7pPr marL="660739" algn="ctr" rtl="0" eaLnBrk="1" fontAlgn="base" hangingPunct="1">
        <a:spcBef>
          <a:spcPct val="0"/>
        </a:spcBef>
        <a:spcAft>
          <a:spcPct val="0"/>
        </a:spcAft>
        <a:defRPr sz="5900">
          <a:solidFill>
            <a:schemeClr val="tx1"/>
          </a:solidFill>
          <a:latin typeface="Gill Sans" pitchFamily="1" charset="0"/>
          <a:ea typeface="Gill Sans" pitchFamily="1" charset="0"/>
          <a:cs typeface="Gill Sans" pitchFamily="1" charset="0"/>
          <a:sym typeface="Gill Sans" pitchFamily="1" charset="0"/>
        </a:defRPr>
      </a:lvl7pPr>
      <a:lvl8pPr marL="982181" algn="ctr" rtl="0" eaLnBrk="1" fontAlgn="base" hangingPunct="1">
        <a:spcBef>
          <a:spcPct val="0"/>
        </a:spcBef>
        <a:spcAft>
          <a:spcPct val="0"/>
        </a:spcAft>
        <a:defRPr sz="5900">
          <a:solidFill>
            <a:schemeClr val="tx1"/>
          </a:solidFill>
          <a:latin typeface="Gill Sans" pitchFamily="1" charset="0"/>
          <a:ea typeface="Gill Sans" pitchFamily="1" charset="0"/>
          <a:cs typeface="Gill Sans" pitchFamily="1" charset="0"/>
          <a:sym typeface="Gill Sans" pitchFamily="1" charset="0"/>
        </a:defRPr>
      </a:lvl8pPr>
      <a:lvl9pPr marL="1303621" algn="ctr" rtl="0" eaLnBrk="1" fontAlgn="base" hangingPunct="1">
        <a:spcBef>
          <a:spcPct val="0"/>
        </a:spcBef>
        <a:spcAft>
          <a:spcPct val="0"/>
        </a:spcAft>
        <a:defRPr sz="5900">
          <a:solidFill>
            <a:schemeClr val="tx1"/>
          </a:solidFill>
          <a:latin typeface="Gill Sans" pitchFamily="1" charset="0"/>
          <a:ea typeface="Gill Sans" pitchFamily="1" charset="0"/>
          <a:cs typeface="Gill Sans" pitchFamily="1" charset="0"/>
          <a:sym typeface="Gill Sans" pitchFamily="1" charset="0"/>
        </a:defRPr>
      </a:lvl9pPr>
    </p:titleStyle>
    <p:bodyStyle>
      <a:lvl1pPr marL="618327" indent="-395105" algn="l" rtl="0" eaLnBrk="1" fontAlgn="base" hangingPunct="1">
        <a:spcBef>
          <a:spcPts val="1687"/>
        </a:spcBef>
        <a:spcAft>
          <a:spcPct val="0"/>
        </a:spcAft>
        <a:buClr>
          <a:srgbClr val="000000"/>
        </a:buClr>
        <a:buSzPct val="171000"/>
        <a:buFont typeface="Lucida Grande" pitchFamily="1" charset="0"/>
        <a:buChar char="•"/>
        <a:defRPr sz="3000">
          <a:solidFill>
            <a:schemeClr val="tx1"/>
          </a:solidFill>
          <a:latin typeface="+mn-lt"/>
          <a:ea typeface="+mn-ea"/>
          <a:cs typeface="+mn-cs"/>
          <a:sym typeface="Gill Sans" pitchFamily="1" charset="0"/>
        </a:defRPr>
      </a:lvl1pPr>
      <a:lvl2pPr marL="930839" indent="-395105" algn="l" rtl="0" eaLnBrk="1" fontAlgn="base" hangingPunct="1">
        <a:spcBef>
          <a:spcPts val="1687"/>
        </a:spcBef>
        <a:spcAft>
          <a:spcPct val="0"/>
        </a:spcAft>
        <a:buClr>
          <a:srgbClr val="000000"/>
        </a:buClr>
        <a:buSzPct val="171000"/>
        <a:buFont typeface="Lucida Grande" pitchFamily="1" charset="0"/>
        <a:buChar char="•"/>
        <a:defRPr sz="3000">
          <a:solidFill>
            <a:schemeClr val="tx1"/>
          </a:solidFill>
          <a:latin typeface="+mn-lt"/>
          <a:ea typeface="+mn-ea"/>
          <a:cs typeface="+mn-cs"/>
          <a:sym typeface="Gill Sans" pitchFamily="1" charset="0"/>
        </a:defRPr>
      </a:lvl2pPr>
      <a:lvl3pPr marL="1243351" indent="-395105" algn="l" rtl="0" eaLnBrk="1" fontAlgn="base" hangingPunct="1">
        <a:spcBef>
          <a:spcPts val="1687"/>
        </a:spcBef>
        <a:spcAft>
          <a:spcPct val="0"/>
        </a:spcAft>
        <a:buClr>
          <a:srgbClr val="000000"/>
        </a:buClr>
        <a:buSzPct val="171000"/>
        <a:buFont typeface="Lucida Grande" pitchFamily="1" charset="0"/>
        <a:buChar char="•"/>
        <a:defRPr sz="3000">
          <a:solidFill>
            <a:schemeClr val="tx1"/>
          </a:solidFill>
          <a:latin typeface="+mn-lt"/>
          <a:ea typeface="+mn-ea"/>
          <a:cs typeface="+mn-cs"/>
          <a:sym typeface="Gill Sans" pitchFamily="1" charset="0"/>
        </a:defRPr>
      </a:lvl3pPr>
      <a:lvl4pPr marL="1555863" indent="-395105" algn="l" rtl="0" eaLnBrk="1" fontAlgn="base" hangingPunct="1">
        <a:spcBef>
          <a:spcPts val="1687"/>
        </a:spcBef>
        <a:spcAft>
          <a:spcPct val="0"/>
        </a:spcAft>
        <a:buClr>
          <a:srgbClr val="000000"/>
        </a:buClr>
        <a:buSzPct val="171000"/>
        <a:buFont typeface="Lucida Grande" pitchFamily="1" charset="0"/>
        <a:buChar char="•"/>
        <a:defRPr sz="3000">
          <a:solidFill>
            <a:schemeClr val="tx1"/>
          </a:solidFill>
          <a:latin typeface="+mn-lt"/>
          <a:ea typeface="+mn-ea"/>
          <a:cs typeface="+mn-cs"/>
          <a:sym typeface="Gill Sans" pitchFamily="1" charset="0"/>
        </a:defRPr>
      </a:lvl4pPr>
      <a:lvl5pPr marL="1868375" indent="-395105" algn="l" rtl="0" eaLnBrk="1" fontAlgn="base" hangingPunct="1">
        <a:spcBef>
          <a:spcPts val="1687"/>
        </a:spcBef>
        <a:spcAft>
          <a:spcPct val="0"/>
        </a:spcAft>
        <a:buClr>
          <a:srgbClr val="000000"/>
        </a:buClr>
        <a:buSzPct val="171000"/>
        <a:buFont typeface="Lucida Grande" pitchFamily="1" charset="0"/>
        <a:buChar char="•"/>
        <a:defRPr sz="3000">
          <a:solidFill>
            <a:schemeClr val="tx1"/>
          </a:solidFill>
          <a:latin typeface="+mn-lt"/>
          <a:ea typeface="+mn-ea"/>
          <a:cs typeface="+mn-cs"/>
          <a:sym typeface="Gill Sans" pitchFamily="1" charset="0"/>
        </a:defRPr>
      </a:lvl5pPr>
      <a:lvl6pPr marL="2189816" indent="-395105" algn="l" rtl="0" eaLnBrk="1" fontAlgn="base" hangingPunct="1">
        <a:spcBef>
          <a:spcPts val="1687"/>
        </a:spcBef>
        <a:spcAft>
          <a:spcPct val="0"/>
        </a:spcAft>
        <a:buClr>
          <a:srgbClr val="000000"/>
        </a:buClr>
        <a:buSzPct val="171000"/>
        <a:buFont typeface="Lucida Grande" pitchFamily="1" charset="0"/>
        <a:buChar char="•"/>
        <a:defRPr sz="3000">
          <a:solidFill>
            <a:schemeClr val="tx1"/>
          </a:solidFill>
          <a:latin typeface="+mn-lt"/>
          <a:ea typeface="+mn-ea"/>
          <a:cs typeface="+mn-cs"/>
          <a:sym typeface="Gill Sans" pitchFamily="1" charset="0"/>
        </a:defRPr>
      </a:lvl6pPr>
      <a:lvl7pPr marL="2511257" indent="-395105" algn="l" rtl="0" eaLnBrk="1" fontAlgn="base" hangingPunct="1">
        <a:spcBef>
          <a:spcPts val="1687"/>
        </a:spcBef>
        <a:spcAft>
          <a:spcPct val="0"/>
        </a:spcAft>
        <a:buClr>
          <a:srgbClr val="000000"/>
        </a:buClr>
        <a:buSzPct val="171000"/>
        <a:buFont typeface="Lucida Grande" pitchFamily="1" charset="0"/>
        <a:buChar char="•"/>
        <a:defRPr sz="3000">
          <a:solidFill>
            <a:schemeClr val="tx1"/>
          </a:solidFill>
          <a:latin typeface="+mn-lt"/>
          <a:ea typeface="+mn-ea"/>
          <a:cs typeface="+mn-cs"/>
          <a:sym typeface="Gill Sans" pitchFamily="1" charset="0"/>
        </a:defRPr>
      </a:lvl7pPr>
      <a:lvl8pPr marL="2832698" indent="-395105" algn="l" rtl="0" eaLnBrk="1" fontAlgn="base" hangingPunct="1">
        <a:spcBef>
          <a:spcPts val="1687"/>
        </a:spcBef>
        <a:spcAft>
          <a:spcPct val="0"/>
        </a:spcAft>
        <a:buClr>
          <a:srgbClr val="000000"/>
        </a:buClr>
        <a:buSzPct val="171000"/>
        <a:buFont typeface="Lucida Grande" pitchFamily="1" charset="0"/>
        <a:buChar char="•"/>
        <a:defRPr sz="3000">
          <a:solidFill>
            <a:schemeClr val="tx1"/>
          </a:solidFill>
          <a:latin typeface="+mn-lt"/>
          <a:ea typeface="+mn-ea"/>
          <a:cs typeface="+mn-cs"/>
          <a:sym typeface="Gill Sans" pitchFamily="1" charset="0"/>
        </a:defRPr>
      </a:lvl8pPr>
      <a:lvl9pPr marL="3154138" indent="-395105" algn="l" rtl="0" eaLnBrk="1" fontAlgn="base" hangingPunct="1">
        <a:spcBef>
          <a:spcPts val="1687"/>
        </a:spcBef>
        <a:spcAft>
          <a:spcPct val="0"/>
        </a:spcAft>
        <a:buClr>
          <a:srgbClr val="000000"/>
        </a:buClr>
        <a:buSzPct val="171000"/>
        <a:buFont typeface="Lucida Grande" pitchFamily="1" charset="0"/>
        <a:buChar char="•"/>
        <a:defRPr sz="3000">
          <a:solidFill>
            <a:schemeClr val="tx1"/>
          </a:solidFill>
          <a:latin typeface="+mn-lt"/>
          <a:ea typeface="+mn-ea"/>
          <a:cs typeface="+mn-cs"/>
          <a:sym typeface="Gill Sans" pitchFamily="1" charset="0"/>
        </a:defRPr>
      </a:lvl9pPr>
    </p:bodyStyle>
    <p:otherStyle>
      <a:defPPr>
        <a:defRPr lang="ru-RU"/>
      </a:defPPr>
      <a:lvl1pPr marL="0" algn="l" defTabSz="642882" rtl="0" eaLnBrk="1" latinLnBrk="0" hangingPunct="1">
        <a:defRPr sz="1300" kern="1200">
          <a:solidFill>
            <a:schemeClr val="tx1"/>
          </a:solidFill>
          <a:latin typeface="+mn-lt"/>
          <a:ea typeface="+mn-ea"/>
          <a:cs typeface="+mn-cs"/>
        </a:defRPr>
      </a:lvl1pPr>
      <a:lvl2pPr marL="321440" algn="l" defTabSz="642882" rtl="0" eaLnBrk="1" latinLnBrk="0" hangingPunct="1">
        <a:defRPr sz="1300" kern="1200">
          <a:solidFill>
            <a:schemeClr val="tx1"/>
          </a:solidFill>
          <a:latin typeface="+mn-lt"/>
          <a:ea typeface="+mn-ea"/>
          <a:cs typeface="+mn-cs"/>
        </a:defRPr>
      </a:lvl2pPr>
      <a:lvl3pPr marL="642882" algn="l" defTabSz="642882" rtl="0" eaLnBrk="1" latinLnBrk="0" hangingPunct="1">
        <a:defRPr sz="1300" kern="1200">
          <a:solidFill>
            <a:schemeClr val="tx1"/>
          </a:solidFill>
          <a:latin typeface="+mn-lt"/>
          <a:ea typeface="+mn-ea"/>
          <a:cs typeface="+mn-cs"/>
        </a:defRPr>
      </a:lvl3pPr>
      <a:lvl4pPr marL="964323" algn="l" defTabSz="642882" rtl="0" eaLnBrk="1" latinLnBrk="0" hangingPunct="1">
        <a:defRPr sz="1300" kern="1200">
          <a:solidFill>
            <a:schemeClr val="tx1"/>
          </a:solidFill>
          <a:latin typeface="+mn-lt"/>
          <a:ea typeface="+mn-ea"/>
          <a:cs typeface="+mn-cs"/>
        </a:defRPr>
      </a:lvl4pPr>
      <a:lvl5pPr marL="1285763" algn="l" defTabSz="642882" rtl="0" eaLnBrk="1" latinLnBrk="0" hangingPunct="1">
        <a:defRPr sz="1300" kern="1200">
          <a:solidFill>
            <a:schemeClr val="tx1"/>
          </a:solidFill>
          <a:latin typeface="+mn-lt"/>
          <a:ea typeface="+mn-ea"/>
          <a:cs typeface="+mn-cs"/>
        </a:defRPr>
      </a:lvl5pPr>
      <a:lvl6pPr marL="1607205" algn="l" defTabSz="642882" rtl="0" eaLnBrk="1" latinLnBrk="0" hangingPunct="1">
        <a:defRPr sz="1300" kern="1200">
          <a:solidFill>
            <a:schemeClr val="tx1"/>
          </a:solidFill>
          <a:latin typeface="+mn-lt"/>
          <a:ea typeface="+mn-ea"/>
          <a:cs typeface="+mn-cs"/>
        </a:defRPr>
      </a:lvl6pPr>
      <a:lvl7pPr marL="1928645" algn="l" defTabSz="642882" rtl="0" eaLnBrk="1" latinLnBrk="0" hangingPunct="1">
        <a:defRPr sz="1300" kern="1200">
          <a:solidFill>
            <a:schemeClr val="tx1"/>
          </a:solidFill>
          <a:latin typeface="+mn-lt"/>
          <a:ea typeface="+mn-ea"/>
          <a:cs typeface="+mn-cs"/>
        </a:defRPr>
      </a:lvl7pPr>
      <a:lvl8pPr marL="2250086" algn="l" defTabSz="642882" rtl="0" eaLnBrk="1" latinLnBrk="0" hangingPunct="1">
        <a:defRPr sz="1300" kern="1200">
          <a:solidFill>
            <a:schemeClr val="tx1"/>
          </a:solidFill>
          <a:latin typeface="+mn-lt"/>
          <a:ea typeface="+mn-ea"/>
          <a:cs typeface="+mn-cs"/>
        </a:defRPr>
      </a:lvl8pPr>
      <a:lvl9pPr marL="2571527" algn="l" defTabSz="642882"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marL="17857" algn="ctr" rtl="0" eaLnBrk="1" fontAlgn="base" hangingPunct="1">
        <a:spcBef>
          <a:spcPct val="0"/>
        </a:spcBef>
        <a:spcAft>
          <a:spcPct val="0"/>
        </a:spcAft>
        <a:defRPr sz="5900">
          <a:solidFill>
            <a:schemeClr val="tx1"/>
          </a:solidFill>
          <a:latin typeface="+mj-lt"/>
          <a:ea typeface="+mj-ea"/>
          <a:cs typeface="+mj-cs"/>
          <a:sym typeface="Papyrus" pitchFamily="1" charset="0"/>
        </a:defRPr>
      </a:lvl1pPr>
      <a:lvl2pPr marL="17857" algn="ctr" rtl="0" eaLnBrk="1" fontAlgn="base" hangingPunct="1">
        <a:spcBef>
          <a:spcPct val="0"/>
        </a:spcBef>
        <a:spcAft>
          <a:spcPct val="0"/>
        </a:spcAft>
        <a:defRPr sz="5900">
          <a:solidFill>
            <a:schemeClr val="tx1"/>
          </a:solidFill>
          <a:latin typeface="Papyrus" pitchFamily="1" charset="0"/>
          <a:ea typeface="Papyrus" pitchFamily="1" charset="0"/>
          <a:cs typeface="Papyrus" pitchFamily="1" charset="0"/>
          <a:sym typeface="Papyrus" pitchFamily="1" charset="0"/>
        </a:defRPr>
      </a:lvl2pPr>
      <a:lvl3pPr marL="17857" algn="ctr" rtl="0" eaLnBrk="1" fontAlgn="base" hangingPunct="1">
        <a:spcBef>
          <a:spcPct val="0"/>
        </a:spcBef>
        <a:spcAft>
          <a:spcPct val="0"/>
        </a:spcAft>
        <a:defRPr sz="5900">
          <a:solidFill>
            <a:schemeClr val="tx1"/>
          </a:solidFill>
          <a:latin typeface="Papyrus" pitchFamily="1" charset="0"/>
          <a:ea typeface="Papyrus" pitchFamily="1" charset="0"/>
          <a:cs typeface="Papyrus" pitchFamily="1" charset="0"/>
          <a:sym typeface="Papyrus" pitchFamily="1" charset="0"/>
        </a:defRPr>
      </a:lvl3pPr>
      <a:lvl4pPr marL="17857" algn="ctr" rtl="0" eaLnBrk="1" fontAlgn="base" hangingPunct="1">
        <a:spcBef>
          <a:spcPct val="0"/>
        </a:spcBef>
        <a:spcAft>
          <a:spcPct val="0"/>
        </a:spcAft>
        <a:defRPr sz="5900">
          <a:solidFill>
            <a:schemeClr val="tx1"/>
          </a:solidFill>
          <a:latin typeface="Papyrus" pitchFamily="1" charset="0"/>
          <a:ea typeface="Papyrus" pitchFamily="1" charset="0"/>
          <a:cs typeface="Papyrus" pitchFamily="1" charset="0"/>
          <a:sym typeface="Papyrus" pitchFamily="1" charset="0"/>
        </a:defRPr>
      </a:lvl4pPr>
      <a:lvl5pPr marL="17857" algn="ctr" rtl="0" eaLnBrk="1" fontAlgn="base" hangingPunct="1">
        <a:spcBef>
          <a:spcPct val="0"/>
        </a:spcBef>
        <a:spcAft>
          <a:spcPct val="0"/>
        </a:spcAft>
        <a:defRPr sz="5900">
          <a:solidFill>
            <a:schemeClr val="tx1"/>
          </a:solidFill>
          <a:latin typeface="Papyrus" pitchFamily="1" charset="0"/>
          <a:ea typeface="Papyrus" pitchFamily="1" charset="0"/>
          <a:cs typeface="Papyrus" pitchFamily="1" charset="0"/>
          <a:sym typeface="Papyrus" pitchFamily="1" charset="0"/>
        </a:defRPr>
      </a:lvl5pPr>
      <a:lvl6pPr marL="339281" algn="ctr" rtl="0" eaLnBrk="1" fontAlgn="base" hangingPunct="1">
        <a:spcBef>
          <a:spcPct val="0"/>
        </a:spcBef>
        <a:spcAft>
          <a:spcPct val="0"/>
        </a:spcAft>
        <a:defRPr sz="5900">
          <a:solidFill>
            <a:schemeClr val="tx1"/>
          </a:solidFill>
          <a:latin typeface="Papyrus" pitchFamily="1" charset="0"/>
          <a:ea typeface="Papyrus" pitchFamily="1" charset="0"/>
          <a:cs typeface="Papyrus" pitchFamily="1" charset="0"/>
          <a:sym typeface="Papyrus" pitchFamily="1" charset="0"/>
        </a:defRPr>
      </a:lvl6pPr>
      <a:lvl7pPr marL="660705" algn="ctr" rtl="0" eaLnBrk="1" fontAlgn="base" hangingPunct="1">
        <a:spcBef>
          <a:spcPct val="0"/>
        </a:spcBef>
        <a:spcAft>
          <a:spcPct val="0"/>
        </a:spcAft>
        <a:defRPr sz="5900">
          <a:solidFill>
            <a:schemeClr val="tx1"/>
          </a:solidFill>
          <a:latin typeface="Papyrus" pitchFamily="1" charset="0"/>
          <a:ea typeface="Papyrus" pitchFamily="1" charset="0"/>
          <a:cs typeface="Papyrus" pitchFamily="1" charset="0"/>
          <a:sym typeface="Papyrus" pitchFamily="1" charset="0"/>
        </a:defRPr>
      </a:lvl7pPr>
      <a:lvl8pPr marL="982131" algn="ctr" rtl="0" eaLnBrk="1" fontAlgn="base" hangingPunct="1">
        <a:spcBef>
          <a:spcPct val="0"/>
        </a:spcBef>
        <a:spcAft>
          <a:spcPct val="0"/>
        </a:spcAft>
        <a:defRPr sz="5900">
          <a:solidFill>
            <a:schemeClr val="tx1"/>
          </a:solidFill>
          <a:latin typeface="Papyrus" pitchFamily="1" charset="0"/>
          <a:ea typeface="Papyrus" pitchFamily="1" charset="0"/>
          <a:cs typeface="Papyrus" pitchFamily="1" charset="0"/>
          <a:sym typeface="Papyrus" pitchFamily="1" charset="0"/>
        </a:defRPr>
      </a:lvl8pPr>
      <a:lvl9pPr marL="1303554" algn="ctr" rtl="0" eaLnBrk="1" fontAlgn="base" hangingPunct="1">
        <a:spcBef>
          <a:spcPct val="0"/>
        </a:spcBef>
        <a:spcAft>
          <a:spcPct val="0"/>
        </a:spcAft>
        <a:defRPr sz="5900">
          <a:solidFill>
            <a:schemeClr val="tx1"/>
          </a:solidFill>
          <a:latin typeface="Papyrus" pitchFamily="1" charset="0"/>
          <a:ea typeface="Papyrus" pitchFamily="1" charset="0"/>
          <a:cs typeface="Papyrus" pitchFamily="1" charset="0"/>
          <a:sym typeface="Papyrus" pitchFamily="1" charset="0"/>
        </a:defRPr>
      </a:lvl9pPr>
    </p:titleStyle>
    <p:bodyStyle>
      <a:lvl1pPr marL="618296" indent="-395085" algn="l" rtl="0" eaLnBrk="1" fontAlgn="base" hangingPunct="1">
        <a:spcBef>
          <a:spcPts val="2672"/>
        </a:spcBef>
        <a:spcAft>
          <a:spcPct val="0"/>
        </a:spcAft>
        <a:buClr>
          <a:srgbClr val="000000"/>
        </a:buClr>
        <a:buSzPct val="171000"/>
        <a:buFont typeface="Lucida Grande" pitchFamily="1" charset="0"/>
        <a:buChar char="•"/>
        <a:defRPr sz="2200">
          <a:solidFill>
            <a:schemeClr val="tx1"/>
          </a:solidFill>
          <a:latin typeface="+mn-lt"/>
          <a:ea typeface="+mn-ea"/>
          <a:cs typeface="+mn-cs"/>
          <a:sym typeface="Papyrus" pitchFamily="1" charset="0"/>
        </a:defRPr>
      </a:lvl1pPr>
      <a:lvl2pPr marL="930791" indent="-395085" algn="l" rtl="0" eaLnBrk="1" fontAlgn="base" hangingPunct="1">
        <a:spcBef>
          <a:spcPts val="2672"/>
        </a:spcBef>
        <a:spcAft>
          <a:spcPct val="0"/>
        </a:spcAft>
        <a:buClr>
          <a:srgbClr val="000000"/>
        </a:buClr>
        <a:buSzPct val="171000"/>
        <a:buFont typeface="Lucida Grande" pitchFamily="1" charset="0"/>
        <a:buChar char="•"/>
        <a:defRPr sz="2200">
          <a:solidFill>
            <a:schemeClr val="tx1"/>
          </a:solidFill>
          <a:latin typeface="+mn-lt"/>
          <a:ea typeface="+mn-ea"/>
          <a:cs typeface="+mn-cs"/>
          <a:sym typeface="Papyrus" pitchFamily="1" charset="0"/>
        </a:defRPr>
      </a:lvl2pPr>
      <a:lvl3pPr marL="1243288" indent="-395085" algn="l" rtl="0" eaLnBrk="1" fontAlgn="base" hangingPunct="1">
        <a:spcBef>
          <a:spcPts val="2672"/>
        </a:spcBef>
        <a:spcAft>
          <a:spcPct val="0"/>
        </a:spcAft>
        <a:buClr>
          <a:srgbClr val="000000"/>
        </a:buClr>
        <a:buSzPct val="171000"/>
        <a:buFont typeface="Lucida Grande" pitchFamily="1" charset="0"/>
        <a:buChar char="•"/>
        <a:defRPr sz="2200">
          <a:solidFill>
            <a:schemeClr val="tx1"/>
          </a:solidFill>
          <a:latin typeface="+mn-lt"/>
          <a:ea typeface="+mn-ea"/>
          <a:cs typeface="+mn-cs"/>
          <a:sym typeface="Papyrus" pitchFamily="1" charset="0"/>
        </a:defRPr>
      </a:lvl3pPr>
      <a:lvl4pPr marL="1555783" indent="-395085" algn="l" rtl="0" eaLnBrk="1" fontAlgn="base" hangingPunct="1">
        <a:spcBef>
          <a:spcPts val="2672"/>
        </a:spcBef>
        <a:spcAft>
          <a:spcPct val="0"/>
        </a:spcAft>
        <a:buClr>
          <a:srgbClr val="000000"/>
        </a:buClr>
        <a:buSzPct val="171000"/>
        <a:buFont typeface="Lucida Grande" pitchFamily="1" charset="0"/>
        <a:buChar char="•"/>
        <a:defRPr sz="2200">
          <a:solidFill>
            <a:schemeClr val="tx1"/>
          </a:solidFill>
          <a:latin typeface="+mn-lt"/>
          <a:ea typeface="+mn-ea"/>
          <a:cs typeface="+mn-cs"/>
          <a:sym typeface="Papyrus" pitchFamily="1" charset="0"/>
        </a:defRPr>
      </a:lvl4pPr>
      <a:lvl5pPr marL="1868279" indent="-395085" algn="l" rtl="0" eaLnBrk="1" fontAlgn="base" hangingPunct="1">
        <a:spcBef>
          <a:spcPts val="2672"/>
        </a:spcBef>
        <a:spcAft>
          <a:spcPct val="0"/>
        </a:spcAft>
        <a:buClr>
          <a:srgbClr val="000000"/>
        </a:buClr>
        <a:buSzPct val="171000"/>
        <a:buFont typeface="Lucida Grande" pitchFamily="1" charset="0"/>
        <a:buChar char="•"/>
        <a:defRPr sz="2200">
          <a:solidFill>
            <a:schemeClr val="tx1"/>
          </a:solidFill>
          <a:latin typeface="+mn-lt"/>
          <a:ea typeface="+mn-ea"/>
          <a:cs typeface="+mn-cs"/>
          <a:sym typeface="Papyrus" pitchFamily="1" charset="0"/>
        </a:defRPr>
      </a:lvl5pPr>
      <a:lvl6pPr marL="2189704" indent="-395085" algn="l" rtl="0" eaLnBrk="1" fontAlgn="base" hangingPunct="1">
        <a:spcBef>
          <a:spcPts val="2672"/>
        </a:spcBef>
        <a:spcAft>
          <a:spcPct val="0"/>
        </a:spcAft>
        <a:buClr>
          <a:srgbClr val="000000"/>
        </a:buClr>
        <a:buSzPct val="171000"/>
        <a:buFont typeface="Lucida Grande" pitchFamily="1" charset="0"/>
        <a:buChar char="•"/>
        <a:defRPr sz="2200">
          <a:solidFill>
            <a:schemeClr val="tx1"/>
          </a:solidFill>
          <a:latin typeface="+mn-lt"/>
          <a:ea typeface="+mn-ea"/>
          <a:cs typeface="+mn-cs"/>
          <a:sym typeface="Papyrus" pitchFamily="1" charset="0"/>
        </a:defRPr>
      </a:lvl6pPr>
      <a:lvl7pPr marL="2511129" indent="-395085" algn="l" rtl="0" eaLnBrk="1" fontAlgn="base" hangingPunct="1">
        <a:spcBef>
          <a:spcPts val="2672"/>
        </a:spcBef>
        <a:spcAft>
          <a:spcPct val="0"/>
        </a:spcAft>
        <a:buClr>
          <a:srgbClr val="000000"/>
        </a:buClr>
        <a:buSzPct val="171000"/>
        <a:buFont typeface="Lucida Grande" pitchFamily="1" charset="0"/>
        <a:buChar char="•"/>
        <a:defRPr sz="2200">
          <a:solidFill>
            <a:schemeClr val="tx1"/>
          </a:solidFill>
          <a:latin typeface="+mn-lt"/>
          <a:ea typeface="+mn-ea"/>
          <a:cs typeface="+mn-cs"/>
          <a:sym typeface="Papyrus" pitchFamily="1" charset="0"/>
        </a:defRPr>
      </a:lvl7pPr>
      <a:lvl8pPr marL="2832553" indent="-395085" algn="l" rtl="0" eaLnBrk="1" fontAlgn="base" hangingPunct="1">
        <a:spcBef>
          <a:spcPts val="2672"/>
        </a:spcBef>
        <a:spcAft>
          <a:spcPct val="0"/>
        </a:spcAft>
        <a:buClr>
          <a:srgbClr val="000000"/>
        </a:buClr>
        <a:buSzPct val="171000"/>
        <a:buFont typeface="Lucida Grande" pitchFamily="1" charset="0"/>
        <a:buChar char="•"/>
        <a:defRPr sz="2200">
          <a:solidFill>
            <a:schemeClr val="tx1"/>
          </a:solidFill>
          <a:latin typeface="+mn-lt"/>
          <a:ea typeface="+mn-ea"/>
          <a:cs typeface="+mn-cs"/>
          <a:sym typeface="Papyrus" pitchFamily="1" charset="0"/>
        </a:defRPr>
      </a:lvl8pPr>
      <a:lvl9pPr marL="3153977" indent="-395085" algn="l" rtl="0" eaLnBrk="1" fontAlgn="base" hangingPunct="1">
        <a:spcBef>
          <a:spcPts val="2672"/>
        </a:spcBef>
        <a:spcAft>
          <a:spcPct val="0"/>
        </a:spcAft>
        <a:buClr>
          <a:srgbClr val="000000"/>
        </a:buClr>
        <a:buSzPct val="171000"/>
        <a:buFont typeface="Lucida Grande" pitchFamily="1" charset="0"/>
        <a:buChar char="•"/>
        <a:defRPr sz="2200">
          <a:solidFill>
            <a:schemeClr val="tx1"/>
          </a:solidFill>
          <a:latin typeface="+mn-lt"/>
          <a:ea typeface="+mn-ea"/>
          <a:cs typeface="+mn-cs"/>
          <a:sym typeface="Papyrus" pitchFamily="1" charset="0"/>
        </a:defRPr>
      </a:lvl9pPr>
    </p:bodyStyle>
    <p:otherStyle>
      <a:defPPr>
        <a:defRPr lang="ru-RU"/>
      </a:defPPr>
      <a:lvl1pPr marL="0" algn="l" defTabSz="642849" rtl="0" eaLnBrk="1" latinLnBrk="0" hangingPunct="1">
        <a:defRPr sz="1300" kern="1200">
          <a:solidFill>
            <a:schemeClr val="tx1"/>
          </a:solidFill>
          <a:latin typeface="+mn-lt"/>
          <a:ea typeface="+mn-ea"/>
          <a:cs typeface="+mn-cs"/>
        </a:defRPr>
      </a:lvl1pPr>
      <a:lvl2pPr marL="321424" algn="l" defTabSz="642849" rtl="0" eaLnBrk="1" latinLnBrk="0" hangingPunct="1">
        <a:defRPr sz="1300" kern="1200">
          <a:solidFill>
            <a:schemeClr val="tx1"/>
          </a:solidFill>
          <a:latin typeface="+mn-lt"/>
          <a:ea typeface="+mn-ea"/>
          <a:cs typeface="+mn-cs"/>
        </a:defRPr>
      </a:lvl2pPr>
      <a:lvl3pPr marL="642849" algn="l" defTabSz="642849" rtl="0" eaLnBrk="1" latinLnBrk="0" hangingPunct="1">
        <a:defRPr sz="1300" kern="1200">
          <a:solidFill>
            <a:schemeClr val="tx1"/>
          </a:solidFill>
          <a:latin typeface="+mn-lt"/>
          <a:ea typeface="+mn-ea"/>
          <a:cs typeface="+mn-cs"/>
        </a:defRPr>
      </a:lvl3pPr>
      <a:lvl4pPr marL="964274" algn="l" defTabSz="642849" rtl="0" eaLnBrk="1" latinLnBrk="0" hangingPunct="1">
        <a:defRPr sz="1300" kern="1200">
          <a:solidFill>
            <a:schemeClr val="tx1"/>
          </a:solidFill>
          <a:latin typeface="+mn-lt"/>
          <a:ea typeface="+mn-ea"/>
          <a:cs typeface="+mn-cs"/>
        </a:defRPr>
      </a:lvl4pPr>
      <a:lvl5pPr marL="1285697" algn="l" defTabSz="642849" rtl="0" eaLnBrk="1" latinLnBrk="0" hangingPunct="1">
        <a:defRPr sz="1300" kern="1200">
          <a:solidFill>
            <a:schemeClr val="tx1"/>
          </a:solidFill>
          <a:latin typeface="+mn-lt"/>
          <a:ea typeface="+mn-ea"/>
          <a:cs typeface="+mn-cs"/>
        </a:defRPr>
      </a:lvl5pPr>
      <a:lvl6pPr marL="1607123" algn="l" defTabSz="642849" rtl="0" eaLnBrk="1" latinLnBrk="0" hangingPunct="1">
        <a:defRPr sz="1300" kern="1200">
          <a:solidFill>
            <a:schemeClr val="tx1"/>
          </a:solidFill>
          <a:latin typeface="+mn-lt"/>
          <a:ea typeface="+mn-ea"/>
          <a:cs typeface="+mn-cs"/>
        </a:defRPr>
      </a:lvl6pPr>
      <a:lvl7pPr marL="1928546" algn="l" defTabSz="642849" rtl="0" eaLnBrk="1" latinLnBrk="0" hangingPunct="1">
        <a:defRPr sz="1300" kern="1200">
          <a:solidFill>
            <a:schemeClr val="tx1"/>
          </a:solidFill>
          <a:latin typeface="+mn-lt"/>
          <a:ea typeface="+mn-ea"/>
          <a:cs typeface="+mn-cs"/>
        </a:defRPr>
      </a:lvl7pPr>
      <a:lvl8pPr marL="2249971" algn="l" defTabSz="642849" rtl="0" eaLnBrk="1" latinLnBrk="0" hangingPunct="1">
        <a:defRPr sz="1300" kern="1200">
          <a:solidFill>
            <a:schemeClr val="tx1"/>
          </a:solidFill>
          <a:latin typeface="+mn-lt"/>
          <a:ea typeface="+mn-ea"/>
          <a:cs typeface="+mn-cs"/>
        </a:defRPr>
      </a:lvl8pPr>
      <a:lvl9pPr marL="2571396" algn="l" defTabSz="642849"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35.jpe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5.xml"/><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44.gif"/></Relationships>
</file>

<file path=ppt/slides/_rels/slide31.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03648" y="1772816"/>
            <a:ext cx="6480720" cy="2862322"/>
          </a:xfrm>
          <a:prstGeom prst="rect">
            <a:avLst/>
          </a:prstGeom>
        </p:spPr>
        <p:txBody>
          <a:bodyPr wrap="square">
            <a:spAutoFit/>
          </a:bodyPr>
          <a:lstStyle/>
          <a:p>
            <a:pPr algn="ctr"/>
            <a:r>
              <a:rPr lang="ru-RU"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Segoe Script" pitchFamily="34" charset="0"/>
              </a:rPr>
              <a:t>Письменность и книга в Древней Руси </a:t>
            </a:r>
          </a:p>
        </p:txBody>
      </p:sp>
      <p:sp>
        <p:nvSpPr>
          <p:cNvPr id="7" name="Подзаголовок 6"/>
          <p:cNvSpPr txBox="1">
            <a:spLocks noGrp="1"/>
          </p:cNvSpPr>
          <p:nvPr>
            <p:ph type="subTitle" idx="1"/>
          </p:nvPr>
        </p:nvSpPr>
        <p:spPr>
          <a:xfrm>
            <a:off x="1907704" y="5661248"/>
            <a:ext cx="6400800" cy="1752600"/>
          </a:xfrm>
          <a:prstGeom prst="rect">
            <a:avLst/>
          </a:prstGeom>
          <a:noFill/>
        </p:spPr>
        <p:txBody>
          <a:bodyPr wrap="square" rtlCol="0">
            <a:spAutoFit/>
          </a:bodyPr>
          <a:lstStyle/>
          <a:p>
            <a:r>
              <a:rPr lang="ru-RU" dirty="0" smtClean="0">
                <a:solidFill>
                  <a:schemeClr val="bg1"/>
                </a:solidFill>
                <a:effectLst>
                  <a:outerShdw blurRad="50800" dist="38100" dir="2700000" algn="tl" rotWithShape="0">
                    <a:prstClr val="black">
                      <a:alpha val="40000"/>
                    </a:prstClr>
                  </a:outerShdw>
                </a:effectLst>
                <a:latin typeface="Mistral" pitchFamily="66" charset="0"/>
              </a:rPr>
              <a:t>Учитель ИЗО ,МХК. МАОУ Ильинской СОШ </a:t>
            </a:r>
            <a:r>
              <a:rPr lang="ru-RU" sz="2400" dirty="0" smtClean="0">
                <a:solidFill>
                  <a:schemeClr val="bg1"/>
                </a:solidFill>
                <a:effectLst>
                  <a:outerShdw blurRad="50800" dist="38100" dir="2700000" algn="tl" rotWithShape="0">
                    <a:prstClr val="black">
                      <a:alpha val="40000"/>
                    </a:prstClr>
                  </a:outerShdw>
                </a:effectLst>
                <a:latin typeface="Mistral" pitchFamily="66" charset="0"/>
              </a:rPr>
              <a:t>Лебедь С.Г</a:t>
            </a:r>
            <a:endParaRPr lang="ru-RU" sz="2400" dirty="0">
              <a:solidFill>
                <a:schemeClr val="bg1"/>
              </a:solidFill>
              <a:effectLst>
                <a:outerShdw blurRad="50800" dist="38100" dir="2700000" algn="tl" rotWithShape="0">
                  <a:prstClr val="black">
                    <a:alpha val="40000"/>
                  </a:prstClr>
                </a:outerShdw>
              </a:effectLst>
              <a:latin typeface="Mistral" pitchFamily="66"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570" r="8259"/>
          <a:stretch/>
        </p:blipFill>
        <p:spPr bwMode="auto">
          <a:xfrm>
            <a:off x="23124" y="130282"/>
            <a:ext cx="9120876" cy="6727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183791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28707" cy="1143000"/>
          </a:xfrm>
        </p:spPr>
        <p:txBody>
          <a:bodyPr>
            <a:noAutofit/>
          </a:bodyPr>
          <a:lstStyle/>
          <a:p>
            <a:r>
              <a:rPr lang="ru-RU" sz="3600" b="1" dirty="0">
                <a:solidFill>
                  <a:schemeClr val="accent6">
                    <a:lumMod val="50000"/>
                  </a:schemeClr>
                </a:solidFill>
                <a:latin typeface="Segoe Script" pitchFamily="34" charset="0"/>
              </a:rPr>
              <a:t>Пергамен, чернила, гусиное перо...</a:t>
            </a:r>
          </a:p>
        </p:txBody>
      </p:sp>
      <p:sp>
        <p:nvSpPr>
          <p:cNvPr id="3" name="Объект 2"/>
          <p:cNvSpPr>
            <a:spLocks noGrp="1"/>
          </p:cNvSpPr>
          <p:nvPr>
            <p:ph idx="1"/>
          </p:nvPr>
        </p:nvSpPr>
        <p:spPr>
          <a:xfrm>
            <a:off x="323528" y="1772816"/>
            <a:ext cx="8228707" cy="4525119"/>
          </a:xfrm>
        </p:spPr>
        <p:txBody>
          <a:bodyPr>
            <a:normAutofit fontScale="62500" lnSpcReduction="20000"/>
          </a:bodyPr>
          <a:lstStyle/>
          <a:p>
            <a:r>
              <a:rPr lang="ru-RU" dirty="0"/>
              <a:t>Изготовление древних рукописных книг было делом дорогим и трудоемким. Материалом для них служил пергамен – кожа особой выделки. Лучший пергамен получался из мягкой, тонкой кожи ягнят, и телят. Ее очищали от шерсти и тщательно промывали. Затем натягивали на барабаны, посыпали мелом и чистили пемзой. После просушки на воздухе с кожи срезали неровности и вновь шлифовали пемзой. Выделанную кожу разрезали на прямоугольные куски и сшивали в тетради по восемь листов. Примечательно, что этот древний порядок брошюровки сохранился по сей день. Сшитые тетради собирали в книгу. В зависимости от формата и количества листов, на одну книгу требовалось от 10 до 30 шкур животных – целое стадо! </a:t>
            </a:r>
            <a:r>
              <a:rPr lang="ru-RU" i="1" dirty="0"/>
              <a:t> </a:t>
            </a:r>
            <a:endParaRPr lang="ru-RU" i="1" dirty="0" smtClean="0"/>
          </a:p>
          <a:p>
            <a:r>
              <a:rPr lang="ru-RU" dirty="0" smtClean="0"/>
              <a:t>Для сохранности книги «одевали</a:t>
            </a:r>
            <a:r>
              <a:rPr lang="ru-RU" dirty="0"/>
              <a:t>» в переплет из кожи и дерева и украшали книжным окладом — своего рода суперобложкой.</a:t>
            </a:r>
          </a:p>
        </p:txBody>
      </p:sp>
    </p:spTree>
    <p:extLst>
      <p:ext uri="{BB962C8B-B14F-4D97-AF65-F5344CB8AC3E}">
        <p14:creationId xmlns:p14="http://schemas.microsoft.com/office/powerpoint/2010/main" val="357736395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9673" y="620688"/>
            <a:ext cx="8228707" cy="1143000"/>
          </a:xfrm>
        </p:spPr>
        <p:txBody>
          <a:bodyPr/>
          <a:lstStyle/>
          <a:p>
            <a:r>
              <a:rPr lang="ru-RU" sz="4000" b="1" dirty="0">
                <a:solidFill>
                  <a:schemeClr val="accent6">
                    <a:lumMod val="50000"/>
                  </a:schemeClr>
                </a:solidFill>
                <a:latin typeface="Segoe Script" pitchFamily="34" charset="0"/>
              </a:rPr>
              <a:t>Устав, титло, заставка... </a:t>
            </a:r>
          </a:p>
        </p:txBody>
      </p:sp>
      <p:sp>
        <p:nvSpPr>
          <p:cNvPr id="3" name="Объект 2"/>
          <p:cNvSpPr>
            <a:spLocks noGrp="1"/>
          </p:cNvSpPr>
          <p:nvPr>
            <p:ph idx="1"/>
          </p:nvPr>
        </p:nvSpPr>
        <p:spPr>
          <a:xfrm>
            <a:off x="3563888" y="1268760"/>
            <a:ext cx="5122912" cy="4525963"/>
          </a:xfrm>
        </p:spPr>
        <p:txBody>
          <a:bodyPr>
            <a:noAutofit/>
          </a:bodyPr>
          <a:lstStyle/>
          <a:p>
            <a:r>
              <a:rPr lang="ru-RU" sz="1800" dirty="0"/>
              <a:t>На Руси в средние века знали несколько видов письма. Древнейшим из них был </a:t>
            </a:r>
            <a:r>
              <a:rPr lang="ru-RU" sz="1800" b="1" dirty="0"/>
              <a:t>"устав" </a:t>
            </a:r>
            <a:r>
              <a:rPr lang="ru-RU" sz="1800" dirty="0"/>
              <a:t>– с буквами без наклона, строго геометрической формы, напоминающими современный печатный шрифт. </a:t>
            </a:r>
            <a:endParaRPr lang="ru-RU" sz="1800" dirty="0" smtClean="0"/>
          </a:p>
          <a:p>
            <a:r>
              <a:rPr lang="ru-RU" sz="1800" dirty="0" smtClean="0"/>
              <a:t>В </a:t>
            </a:r>
            <a:r>
              <a:rPr lang="ru-RU" sz="1800" dirty="0"/>
              <a:t>XIV в., с распространением делового письма, медленный "устав" сменил </a:t>
            </a:r>
            <a:r>
              <a:rPr lang="ru-RU" sz="1800" b="1" dirty="0"/>
              <a:t>"полуустав" </a:t>
            </a:r>
            <a:r>
              <a:rPr lang="ru-RU" sz="1800" dirty="0"/>
              <a:t>с буквами помельче, более простыми в написании, с легким наклоном. Полуустав отдаленно напоминает современный курсив. </a:t>
            </a:r>
            <a:endParaRPr lang="ru-RU" sz="1800" dirty="0" smtClean="0"/>
          </a:p>
          <a:p>
            <a:r>
              <a:rPr lang="ru-RU" sz="1800" dirty="0" smtClean="0"/>
              <a:t>Еще </a:t>
            </a:r>
            <a:r>
              <a:rPr lang="ru-RU" sz="1800" dirty="0"/>
              <a:t>сто лет спустя, в XV в., начали писать</a:t>
            </a:r>
            <a:r>
              <a:rPr lang="ru-RU" sz="1800" b="1" dirty="0"/>
              <a:t> "скорописью" </a:t>
            </a:r>
            <a:r>
              <a:rPr lang="ru-RU" sz="1800" dirty="0"/>
              <a:t>– плавно соединяя соседние буквы. В XVI-XVII вв. скоропись постепенно вытеснила другие виды письма. </a:t>
            </a:r>
          </a:p>
        </p:txBody>
      </p:sp>
      <p:pic>
        <p:nvPicPr>
          <p:cNvPr id="9218" name="Picture 2" descr="http://www.booksite.ru/ancient/reader/spirit_3_04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1340768"/>
            <a:ext cx="3168352" cy="129320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booksite.ru/ancient/reader/spirit_3_04_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821" y="4341359"/>
            <a:ext cx="3168353" cy="187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58149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booksite.ru/ancient/reader/spirit_3_04_3.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06989" y="1412776"/>
            <a:ext cx="4265012" cy="1787016"/>
          </a:xfrm>
          <a:prstGeom prst="rect">
            <a:avLst/>
          </a:prstGeom>
          <a:noFill/>
          <a:extLst>
            <a:ext uri="{909E8E84-426E-40DD-AFC4-6F175D3DCCD1}">
              <a14:hiddenFill xmlns:a14="http://schemas.microsoft.com/office/drawing/2010/main">
                <a:solidFill>
                  <a:srgbClr val="FFFFFF"/>
                </a:solidFill>
              </a14:hiddenFill>
            </a:ext>
          </a:extLst>
        </p:spPr>
      </p:pic>
      <p:sp>
        <p:nvSpPr>
          <p:cNvPr id="6" name="Объект 5"/>
          <p:cNvSpPr>
            <a:spLocks noGrp="1"/>
          </p:cNvSpPr>
          <p:nvPr>
            <p:ph sz="half" idx="2"/>
          </p:nvPr>
        </p:nvSpPr>
        <p:spPr/>
        <p:txBody>
          <a:bodyPr>
            <a:normAutofit fontScale="92500" lnSpcReduction="10000"/>
          </a:bodyPr>
          <a:lstStyle/>
          <a:p>
            <a:r>
              <a:rPr lang="ru-RU" dirty="0"/>
              <a:t>Для украшения рукописи заглавия в средние века писали особым, декоративным шрифтом – </a:t>
            </a:r>
            <a:r>
              <a:rPr lang="ru-RU" b="1" dirty="0"/>
              <a:t>вязью</a:t>
            </a:r>
            <a:r>
              <a:rPr lang="ru-RU" b="1" dirty="0" smtClean="0"/>
              <a:t>.</a:t>
            </a:r>
          </a:p>
          <a:p>
            <a:r>
              <a:rPr lang="ru-RU" dirty="0" smtClean="0"/>
              <a:t>Первую</a:t>
            </a:r>
            <a:r>
              <a:rPr lang="ru-RU" dirty="0"/>
              <a:t>, заглавную букву в тексте – </a:t>
            </a:r>
            <a:r>
              <a:rPr lang="ru-RU" b="1" dirty="0"/>
              <a:t>"инициал" </a:t>
            </a:r>
            <a:r>
              <a:rPr lang="ru-RU" dirty="0"/>
              <a:t>– писали крупнее и красивее остальных, украшали орнаментом, иногда в виде человечка, животного, птицы, фантастического существа. Обычно инициал был красным. </a:t>
            </a:r>
            <a:r>
              <a:rPr lang="ru-RU" b="1" dirty="0"/>
              <a:t>С тех пор говорят – "писать с красной строки". </a:t>
            </a:r>
          </a:p>
        </p:txBody>
      </p:sp>
      <p:pic>
        <p:nvPicPr>
          <p:cNvPr id="11268" name="Picture 4" descr="http://www.booksite.ru/ancient/reader/spirit_3_04_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267331"/>
            <a:ext cx="4248472" cy="2870589"/>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1"/>
          <p:cNvSpPr>
            <a:spLocks noGrp="1"/>
          </p:cNvSpPr>
          <p:nvPr>
            <p:ph type="title"/>
          </p:nvPr>
        </p:nvSpPr>
        <p:spPr>
          <a:xfrm>
            <a:off x="519673" y="620688"/>
            <a:ext cx="8228707" cy="1143000"/>
          </a:xfrm>
        </p:spPr>
        <p:txBody>
          <a:bodyPr/>
          <a:lstStyle/>
          <a:p>
            <a:r>
              <a:rPr lang="ru-RU" sz="4000" b="1" dirty="0">
                <a:solidFill>
                  <a:schemeClr val="accent6">
                    <a:lumMod val="50000"/>
                  </a:schemeClr>
                </a:solidFill>
                <a:latin typeface="Segoe Script" pitchFamily="34" charset="0"/>
              </a:rPr>
              <a:t>Устав, титло, заставка... </a:t>
            </a:r>
          </a:p>
        </p:txBody>
      </p:sp>
    </p:spTree>
    <p:extLst>
      <p:ext uri="{BB962C8B-B14F-4D97-AF65-F5344CB8AC3E}">
        <p14:creationId xmlns:p14="http://schemas.microsoft.com/office/powerpoint/2010/main" val="360054475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251521" y="1600649"/>
            <a:ext cx="8434834" cy="4525119"/>
          </a:xfrm>
        </p:spPr>
        <p:txBody>
          <a:bodyPr>
            <a:normAutofit fontScale="77500" lnSpcReduction="20000"/>
          </a:bodyPr>
          <a:lstStyle/>
          <a:p>
            <a:r>
              <a:rPr lang="ru-RU" dirty="0"/>
              <a:t>Особенностью древнерусской литературы является отсутствие поэзии и многих светских жанров. С появлением новой веры и письменности люди стремились выразить свою точку зрения на события, происходящие в стране, подчеркнуть истинность христианской религии. </a:t>
            </a:r>
            <a:endParaRPr lang="ru-RU" dirty="0" smtClean="0"/>
          </a:p>
          <a:p>
            <a:r>
              <a:rPr lang="ru-RU" dirty="0" smtClean="0"/>
              <a:t>Поэтому </a:t>
            </a:r>
            <a:r>
              <a:rPr lang="ru-RU" dirty="0"/>
              <a:t>создавались произведения либо сугубо религиозного, либо исторического или поучительного содержания. </a:t>
            </a:r>
            <a:endParaRPr lang="ru-RU" dirty="0" smtClean="0"/>
          </a:p>
          <a:p>
            <a:r>
              <a:rPr lang="ru-RU" dirty="0" smtClean="0"/>
              <a:t>Одним </a:t>
            </a:r>
            <a:r>
              <a:rPr lang="ru-RU" dirty="0"/>
              <a:t>из первых литературных творений Руси стало «Слово о Законе и Благодати» Киевского митрополита </a:t>
            </a:r>
            <a:r>
              <a:rPr lang="ru-RU" dirty="0" err="1"/>
              <a:t>Илариона</a:t>
            </a:r>
            <a:r>
              <a:rPr lang="ru-RU" dirty="0"/>
              <a:t>. Появились жития святых, поучения, летописи. Для недавно крестившихся славян письменность, литература, книги стали священны.</a:t>
            </a:r>
          </a:p>
        </p:txBody>
      </p:sp>
    </p:spTree>
    <p:extLst>
      <p:ext uri="{BB962C8B-B14F-4D97-AF65-F5344CB8AC3E}">
        <p14:creationId xmlns:p14="http://schemas.microsoft.com/office/powerpoint/2010/main" val="281054802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Появление письменности стимулировало деятельность переводчиков и переписчиков, а главное — создало возможности для появления оригинальной литературы, как обслуживающей нужды и потребности церкви (поучения, торжественные слова, жития), так и сугубо светской (летописи).</a:t>
            </a:r>
          </a:p>
        </p:txBody>
      </p:sp>
    </p:spTree>
    <p:extLst>
      <p:ext uri="{BB962C8B-B14F-4D97-AF65-F5344CB8AC3E}">
        <p14:creationId xmlns:p14="http://schemas.microsoft.com/office/powerpoint/2010/main" val="41581136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8194" name="Picture 2" descr="http://enoth.narod.ru/enc/1/3.files/image002.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23528" y="801702"/>
            <a:ext cx="3732464" cy="478753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artinvestment.ru/utils/imgresize3.php?img=/content/download/news_2011/20111229_pomiannik.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139953" y="836712"/>
            <a:ext cx="4355976" cy="238852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139952" y="3284984"/>
            <a:ext cx="4572000" cy="1200329"/>
          </a:xfrm>
          <a:prstGeom prst="rect">
            <a:avLst/>
          </a:prstGeom>
        </p:spPr>
        <p:txBody>
          <a:bodyPr>
            <a:spAutoFit/>
          </a:bodyPr>
          <a:lstStyle/>
          <a:p>
            <a:r>
              <a:rPr lang="ru-RU" dirty="0" err="1"/>
              <a:t>Помянник</a:t>
            </a:r>
            <a:r>
              <a:rPr lang="ru-RU" dirty="0"/>
              <a:t>. XVI — XVII вв. </a:t>
            </a:r>
            <a:br>
              <a:rPr lang="ru-RU" dirty="0"/>
            </a:br>
            <a:r>
              <a:rPr lang="ru-RU" dirty="0"/>
              <a:t>Россия</a:t>
            </a:r>
            <a:br>
              <a:rPr lang="ru-RU" dirty="0"/>
            </a:br>
            <a:r>
              <a:rPr lang="ru-RU" dirty="0"/>
              <a:t>Пергамен, дерево; рукопись, полуустав; </a:t>
            </a:r>
            <a:br>
              <a:rPr lang="ru-RU" dirty="0"/>
            </a:br>
            <a:r>
              <a:rPr lang="ru-RU" dirty="0"/>
              <a:t>скоропись XVII в.</a:t>
            </a:r>
          </a:p>
        </p:txBody>
      </p:sp>
    </p:spTree>
    <p:extLst>
      <p:ext uri="{BB962C8B-B14F-4D97-AF65-F5344CB8AC3E}">
        <p14:creationId xmlns:p14="http://schemas.microsoft.com/office/powerpoint/2010/main" val="113477197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548680"/>
            <a:ext cx="8228707" cy="1143000"/>
          </a:xfrm>
        </p:spPr>
        <p:txBody>
          <a:bodyPr/>
          <a:lstStyle/>
          <a:p>
            <a:r>
              <a:rPr lang="ru-RU" sz="3200" b="1" dirty="0">
                <a:solidFill>
                  <a:schemeClr val="accent6">
                    <a:lumMod val="50000"/>
                  </a:schemeClr>
                </a:solidFill>
                <a:latin typeface="Segoe Script" pitchFamily="34" charset="0"/>
              </a:rPr>
              <a:t>Писцы книг</a:t>
            </a:r>
          </a:p>
        </p:txBody>
      </p:sp>
      <p:pic>
        <p:nvPicPr>
          <p:cNvPr id="9218" name="Picture 2" descr="http://dic.academic.ru/pictures/wiki/files/69/Epiphanius_the_Wise.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457200" y="1607168"/>
            <a:ext cx="4060825" cy="4512027"/>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sz="half" idx="2"/>
          </p:nvPr>
        </p:nvSpPr>
        <p:spPr/>
        <p:txBody>
          <a:bodyPr>
            <a:normAutofit/>
          </a:bodyPr>
          <a:lstStyle/>
          <a:p>
            <a:r>
              <a:rPr lang="ru-RU" sz="1800" b="1" dirty="0"/>
              <a:t>Писцы книг. Миниатюра из лицевого «Жития преподобного Сергия Радонежского». XVI век. </a:t>
            </a:r>
            <a:endParaRPr lang="ru-RU" sz="1800" b="1" dirty="0" smtClean="0"/>
          </a:p>
          <a:p>
            <a:r>
              <a:rPr lang="ru-RU" sz="1800" dirty="0" err="1" smtClean="0"/>
              <a:t>Епифаний</a:t>
            </a:r>
            <a:r>
              <a:rPr lang="ru-RU" sz="1800" dirty="0" smtClean="0"/>
              <a:t> </a:t>
            </a:r>
            <a:r>
              <a:rPr lang="ru-RU" sz="1800" dirty="0"/>
              <a:t>Премудрый изображён слева, он уже начертал первые слова «Жития».</a:t>
            </a:r>
          </a:p>
        </p:txBody>
      </p:sp>
    </p:spTree>
    <p:extLst>
      <p:ext uri="{BB962C8B-B14F-4D97-AF65-F5344CB8AC3E}">
        <p14:creationId xmlns:p14="http://schemas.microsoft.com/office/powerpoint/2010/main" val="105960320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39552" y="620688"/>
            <a:ext cx="8228707" cy="1143000"/>
          </a:xfrm>
        </p:spPr>
        <p:txBody>
          <a:bodyPr>
            <a:noAutofit/>
          </a:bodyPr>
          <a:lstStyle/>
          <a:p>
            <a:r>
              <a:rPr lang="ru-RU" sz="2800" b="1" dirty="0">
                <a:solidFill>
                  <a:schemeClr val="accent6">
                    <a:lumMod val="50000"/>
                  </a:schemeClr>
                </a:solidFill>
                <a:latin typeface="Segoe Script" pitchFamily="34" charset="0"/>
              </a:rPr>
              <a:t>Киевские глаголические листки</a:t>
            </a:r>
            <a:br>
              <a:rPr lang="ru-RU" sz="2800" b="1" dirty="0">
                <a:solidFill>
                  <a:schemeClr val="accent6">
                    <a:lumMod val="50000"/>
                  </a:schemeClr>
                </a:solidFill>
                <a:latin typeface="Segoe Script" pitchFamily="34" charset="0"/>
              </a:rPr>
            </a:br>
            <a:r>
              <a:rPr lang="ru-RU" sz="2400" dirty="0"/>
              <a:t>9-10 век, древнейшая восточнославянская книга</a:t>
            </a:r>
          </a:p>
        </p:txBody>
      </p:sp>
      <p:pic>
        <p:nvPicPr>
          <p:cNvPr id="1026" name="Picture 2" descr="Киевские глаголические листки"/>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1187623" y="1628800"/>
            <a:ext cx="3152623" cy="43924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глаголические листки"/>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4866738" y="1628800"/>
            <a:ext cx="3113662"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8047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a:solidFill>
                  <a:schemeClr val="accent6">
                    <a:lumMod val="50000"/>
                  </a:schemeClr>
                </a:solidFill>
                <a:latin typeface="Segoe Script" pitchFamily="34" charset="0"/>
              </a:rPr>
              <a:t>Остромирово</a:t>
            </a:r>
            <a:r>
              <a:rPr lang="ru-RU" sz="2800" dirty="0">
                <a:solidFill>
                  <a:schemeClr val="accent6">
                    <a:lumMod val="50000"/>
                  </a:schemeClr>
                </a:solidFill>
                <a:latin typeface="Segoe Script" pitchFamily="34" charset="0"/>
              </a:rPr>
              <a:t/>
            </a:r>
            <a:br>
              <a:rPr lang="ru-RU" sz="2800" dirty="0">
                <a:solidFill>
                  <a:schemeClr val="accent6">
                    <a:lumMod val="50000"/>
                  </a:schemeClr>
                </a:solidFill>
                <a:latin typeface="Segoe Script" pitchFamily="34" charset="0"/>
              </a:rPr>
            </a:br>
            <a:r>
              <a:rPr lang="ru-RU" sz="2800" b="1" dirty="0">
                <a:solidFill>
                  <a:schemeClr val="accent6">
                    <a:lumMod val="50000"/>
                  </a:schemeClr>
                </a:solidFill>
                <a:latin typeface="Segoe Script" pitchFamily="34" charset="0"/>
              </a:rPr>
              <a:t>Евангелие</a:t>
            </a:r>
            <a:r>
              <a:rPr lang="ru-RU" sz="2800" dirty="0">
                <a:solidFill>
                  <a:schemeClr val="accent6">
                    <a:lumMod val="50000"/>
                  </a:schemeClr>
                </a:solidFill>
                <a:latin typeface="Segoe Script" pitchFamily="34" charset="0"/>
              </a:rPr>
              <a:t/>
            </a:r>
            <a:br>
              <a:rPr lang="ru-RU" sz="2800" dirty="0">
                <a:solidFill>
                  <a:schemeClr val="accent6">
                    <a:lumMod val="50000"/>
                  </a:schemeClr>
                </a:solidFill>
                <a:latin typeface="Segoe Script" pitchFamily="34" charset="0"/>
              </a:rPr>
            </a:br>
            <a:endParaRPr lang="ru-RU" sz="2800" dirty="0">
              <a:solidFill>
                <a:schemeClr val="accent6">
                  <a:lumMod val="50000"/>
                </a:schemeClr>
              </a:solidFill>
              <a:latin typeface="Segoe Script" pitchFamily="34" charset="0"/>
            </a:endParaRPr>
          </a:p>
        </p:txBody>
      </p:sp>
      <p:pic>
        <p:nvPicPr>
          <p:cNvPr id="2050" name="Picture 2" descr="Остромирово Евангелие"/>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44053" y="1484784"/>
            <a:ext cx="3771119" cy="4641379"/>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sz="half" idx="2"/>
          </p:nvPr>
        </p:nvSpPr>
        <p:spPr>
          <a:xfrm>
            <a:off x="4671393" y="1567333"/>
            <a:ext cx="4038600" cy="4525963"/>
          </a:xfrm>
        </p:spPr>
        <p:txBody>
          <a:bodyPr>
            <a:normAutofit fontScale="92500" lnSpcReduction="20000"/>
          </a:bodyPr>
          <a:lstStyle/>
          <a:p>
            <a:r>
              <a:rPr lang="ru-RU" b="1" dirty="0"/>
              <a:t>«Остромирово Евангелие»</a:t>
            </a:r>
            <a:r>
              <a:rPr lang="ru-RU" dirty="0"/>
              <a:t> - это первая, дошедшая до нас, рукописная книга нашего государства. Свое название памятник получил по имени новгородского посадника Остромира, дальнего родственника князя Изяслава, который был сыном киевского князя Ярослава. Остромир являлся высшим должностным лицом Новгорода. В последствии он принял крещение и получил христианское имя Иосиф.</a:t>
            </a:r>
          </a:p>
        </p:txBody>
      </p:sp>
      <p:pic>
        <p:nvPicPr>
          <p:cNvPr id="2052" name="Picture 4" descr="Остромирово евангели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485" y="5263495"/>
            <a:ext cx="1693632" cy="118193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Остромирово евангелие"/>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7" y="1484784"/>
            <a:ext cx="3673451" cy="460851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евангелие остромира"/>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047" y="1484784"/>
            <a:ext cx="3623994"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6691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6"/>
                                        </p:tgtEl>
                                        <p:attrNameLst>
                                          <p:attrName>style.visibility</p:attrName>
                                        </p:attrNameLst>
                                      </p:cBhvr>
                                      <p:to>
                                        <p:strVal val="visible"/>
                                      </p:to>
                                    </p:set>
                                    <p:animEffect transition="in" filter="fade">
                                      <p:cBhvr>
                                        <p:cTn id="12"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p:txBody>
          <a:bodyPr>
            <a:noAutofit/>
          </a:bodyPr>
          <a:lstStyle/>
          <a:p>
            <a:r>
              <a:rPr lang="ru-RU" sz="2800" b="1" dirty="0" err="1">
                <a:solidFill>
                  <a:schemeClr val="accent6">
                    <a:lumMod val="50000"/>
                  </a:schemeClr>
                </a:solidFill>
                <a:latin typeface="Segoe Script" pitchFamily="34" charset="0"/>
              </a:rPr>
              <a:t>Мстиславово</a:t>
            </a:r>
            <a:r>
              <a:rPr lang="ru-RU" sz="2800" b="1" dirty="0">
                <a:solidFill>
                  <a:schemeClr val="accent6">
                    <a:lumMod val="50000"/>
                  </a:schemeClr>
                </a:solidFill>
                <a:latin typeface="Segoe Script" pitchFamily="34" charset="0"/>
              </a:rPr>
              <a:t> Евангелие</a:t>
            </a:r>
            <a:br>
              <a:rPr lang="ru-RU" sz="2800" b="1" dirty="0">
                <a:solidFill>
                  <a:schemeClr val="accent6">
                    <a:lumMod val="50000"/>
                  </a:schemeClr>
                </a:solidFill>
                <a:latin typeface="Segoe Script" pitchFamily="34" charset="0"/>
              </a:rPr>
            </a:br>
            <a:r>
              <a:rPr lang="ru-RU" sz="2800" dirty="0">
                <a:solidFill>
                  <a:schemeClr val="accent6">
                    <a:lumMod val="50000"/>
                  </a:schemeClr>
                </a:solidFill>
                <a:latin typeface="Segoe Script" pitchFamily="34" charset="0"/>
              </a:rPr>
              <a:t>до 1117 года</a:t>
            </a:r>
          </a:p>
        </p:txBody>
      </p:sp>
      <p:pic>
        <p:nvPicPr>
          <p:cNvPr id="10242" name="Picture 2" descr="http://www.booksite.ru/fulltext/rya/bts/ev/101.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23528" y="1412776"/>
            <a:ext cx="3310928" cy="4752528"/>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sz="half" idx="2"/>
          </p:nvPr>
        </p:nvSpPr>
        <p:spPr>
          <a:xfrm>
            <a:off x="3419872" y="1340768"/>
            <a:ext cx="5328592" cy="4525119"/>
          </a:xfrm>
        </p:spPr>
        <p:txBody>
          <a:bodyPr>
            <a:noAutofit/>
          </a:bodyPr>
          <a:lstStyle/>
          <a:p>
            <a:r>
              <a:rPr lang="ru-RU" dirty="0"/>
              <a:t>Один из древнейших и красивейших окладов принадлежит "</a:t>
            </a:r>
            <a:r>
              <a:rPr lang="ru-RU" dirty="0" err="1"/>
              <a:t>Мстиславову</a:t>
            </a:r>
            <a:r>
              <a:rPr lang="ru-RU" dirty="0"/>
              <a:t> Евангелию", созданному в Новгороде в начале XII в. Это настоящий шедевр ювелирного искусства. </a:t>
            </a:r>
            <a:endParaRPr lang="ru-RU" dirty="0" smtClean="0"/>
          </a:p>
          <a:p>
            <a:r>
              <a:rPr lang="ru-RU" dirty="0" smtClean="0"/>
              <a:t>Все </a:t>
            </a:r>
            <a:r>
              <a:rPr lang="ru-RU" dirty="0"/>
              <a:t>поле оклада покрыто изысканной золотой сканью. В центре – фигурная золотая </a:t>
            </a:r>
            <a:r>
              <a:rPr lang="ru-RU" dirty="0" err="1"/>
              <a:t>запона</a:t>
            </a:r>
            <a:r>
              <a:rPr lang="ru-RU" dirty="0"/>
              <a:t> с изображением Христа, ангелов и святых, выполненная в технике перегородчатой эмали. По сторонам, на фоне скани, симметрично расположены драгоценные камни и эмальерные изображения святых. </a:t>
            </a:r>
          </a:p>
        </p:txBody>
      </p:sp>
    </p:spTree>
    <p:extLst>
      <p:ext uri="{BB962C8B-B14F-4D97-AF65-F5344CB8AC3E}">
        <p14:creationId xmlns:p14="http://schemas.microsoft.com/office/powerpoint/2010/main" val="339015458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23528" y="764704"/>
            <a:ext cx="8228707" cy="1143000"/>
          </a:xfrm>
        </p:spPr>
        <p:txBody>
          <a:bodyPr/>
          <a:lstStyle/>
          <a:p>
            <a:r>
              <a:rPr lang="ru-RU" sz="3200" b="1" dirty="0">
                <a:solidFill>
                  <a:schemeClr val="accent6">
                    <a:lumMod val="50000"/>
                  </a:schemeClr>
                </a:solidFill>
                <a:latin typeface="Segoe Script" pitchFamily="34" charset="0"/>
              </a:rPr>
              <a:t>Ученье – свет, а </a:t>
            </a:r>
            <a:r>
              <a:rPr lang="ru-RU" sz="3200" b="1" dirty="0" err="1">
                <a:solidFill>
                  <a:schemeClr val="accent6">
                    <a:lumMod val="50000"/>
                  </a:schemeClr>
                </a:solidFill>
                <a:latin typeface="Segoe Script" pitchFamily="34" charset="0"/>
              </a:rPr>
              <a:t>неученье</a:t>
            </a:r>
            <a:r>
              <a:rPr lang="ru-RU" sz="3200" b="1" dirty="0">
                <a:solidFill>
                  <a:schemeClr val="accent6">
                    <a:lumMod val="50000"/>
                  </a:schemeClr>
                </a:solidFill>
                <a:latin typeface="Segoe Script" pitchFamily="34" charset="0"/>
              </a:rPr>
              <a:t> – тьма</a:t>
            </a:r>
          </a:p>
        </p:txBody>
      </p:sp>
      <p:sp>
        <p:nvSpPr>
          <p:cNvPr id="6" name="Объект 5"/>
          <p:cNvSpPr>
            <a:spLocks noGrp="1"/>
          </p:cNvSpPr>
          <p:nvPr>
            <p:ph idx="1"/>
          </p:nvPr>
        </p:nvSpPr>
        <p:spPr>
          <a:xfrm>
            <a:off x="395536" y="1700808"/>
            <a:ext cx="8228707" cy="4525119"/>
          </a:xfrm>
        </p:spPr>
        <p:txBody>
          <a:bodyPr>
            <a:normAutofit/>
          </a:bodyPr>
          <a:lstStyle/>
          <a:p>
            <a:r>
              <a:rPr lang="ru-RU" sz="2400" dirty="0"/>
              <a:t>«Ученье – свет, а </a:t>
            </a:r>
            <a:r>
              <a:rPr lang="ru-RU" sz="2400" dirty="0" err="1"/>
              <a:t>неученье</a:t>
            </a:r>
            <a:r>
              <a:rPr lang="ru-RU" sz="2400" dirty="0"/>
              <a:t> – тьма» – эта известная всем пословица как нельзя лучше подходит для описания событий, происходящих на Руси после принятия христианства. Не случайно слова «свет» и «просвещение» имеют общий корень: новая, светлая вера принесла с собой иную культуру, мировоззрение, неизвестные ещё сочинения, византийские литературные произведения и главное – образование и грамотность.</a:t>
            </a:r>
          </a:p>
        </p:txBody>
      </p:sp>
    </p:spTree>
    <p:extLst>
      <p:ext uri="{BB962C8B-B14F-4D97-AF65-F5344CB8AC3E}">
        <p14:creationId xmlns:p14="http://schemas.microsoft.com/office/powerpoint/2010/main" val="295106982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Файл:Gospels russia.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77037" y="1628800"/>
            <a:ext cx="4038600" cy="2160651"/>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sz="half" idx="2"/>
          </p:nvPr>
        </p:nvSpPr>
        <p:spPr/>
        <p:txBody>
          <a:bodyPr>
            <a:normAutofit/>
          </a:bodyPr>
          <a:lstStyle/>
          <a:p>
            <a:r>
              <a:rPr lang="ru-RU" dirty="0"/>
              <a:t> Рукопись является одним из древнейших русских списков Евангелия-</a:t>
            </a:r>
            <a:r>
              <a:rPr lang="ru-RU" dirty="0" err="1"/>
              <a:t>апракос</a:t>
            </a:r>
            <a:r>
              <a:rPr lang="ru-RU" dirty="0"/>
              <a:t> (то есть Евангелия, разделённого в соответствии с богослужебными чтениями</a:t>
            </a:r>
            <a:r>
              <a:rPr lang="ru-RU" dirty="0" smtClean="0"/>
              <a:t>).</a:t>
            </a:r>
            <a:r>
              <a:rPr lang="ru-RU" dirty="0"/>
              <a:t> </a:t>
            </a:r>
            <a:r>
              <a:rPr lang="ru-RU" dirty="0" smtClean="0"/>
              <a:t>Создано в Новгороде</a:t>
            </a:r>
            <a:r>
              <a:rPr lang="ru-RU" dirty="0"/>
              <a:t> по заказу новгородского князя Мстислава</a:t>
            </a:r>
          </a:p>
        </p:txBody>
      </p:sp>
      <p:sp>
        <p:nvSpPr>
          <p:cNvPr id="5" name="Прямоугольник 4"/>
          <p:cNvSpPr/>
          <p:nvPr/>
        </p:nvSpPr>
        <p:spPr>
          <a:xfrm>
            <a:off x="467544" y="3861048"/>
            <a:ext cx="4572000" cy="646331"/>
          </a:xfrm>
          <a:prstGeom prst="rect">
            <a:avLst/>
          </a:prstGeom>
        </p:spPr>
        <p:txBody>
          <a:bodyPr>
            <a:spAutoFit/>
          </a:bodyPr>
          <a:lstStyle/>
          <a:p>
            <a:r>
              <a:rPr lang="ru-RU" b="1" dirty="0"/>
              <a:t>Архангельский собор, Московский кремль</a:t>
            </a:r>
          </a:p>
        </p:txBody>
      </p:sp>
      <p:pic>
        <p:nvPicPr>
          <p:cNvPr id="5126" name="Picture 6" descr="Файл:Saint Matthew (Mstislavovo Evangeli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1015" y="1647087"/>
            <a:ext cx="4019457" cy="4878255"/>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753544" y="6156010"/>
            <a:ext cx="2120324" cy="369332"/>
          </a:xfrm>
          <a:prstGeom prst="rect">
            <a:avLst/>
          </a:prstGeom>
        </p:spPr>
        <p:txBody>
          <a:bodyPr wrap="none">
            <a:spAutoFit/>
          </a:bodyPr>
          <a:lstStyle/>
          <a:p>
            <a:r>
              <a:rPr lang="ru-RU" b="1" dirty="0"/>
              <a:t>Апостол Матфей</a:t>
            </a:r>
          </a:p>
        </p:txBody>
      </p:sp>
      <p:sp>
        <p:nvSpPr>
          <p:cNvPr id="9" name="Заголовок 1"/>
          <p:cNvSpPr>
            <a:spLocks noGrp="1"/>
          </p:cNvSpPr>
          <p:nvPr>
            <p:ph type="title"/>
          </p:nvPr>
        </p:nvSpPr>
        <p:spPr>
          <a:xfrm>
            <a:off x="457647" y="274588"/>
            <a:ext cx="8228707" cy="1143000"/>
          </a:xfrm>
        </p:spPr>
        <p:txBody>
          <a:bodyPr>
            <a:noAutofit/>
          </a:bodyPr>
          <a:lstStyle/>
          <a:p>
            <a:r>
              <a:rPr lang="ru-RU" sz="2800" b="1" dirty="0" err="1">
                <a:solidFill>
                  <a:schemeClr val="accent6">
                    <a:lumMod val="50000"/>
                  </a:schemeClr>
                </a:solidFill>
                <a:latin typeface="Segoe Script" pitchFamily="34" charset="0"/>
              </a:rPr>
              <a:t>Мстиславово</a:t>
            </a:r>
            <a:r>
              <a:rPr lang="ru-RU" sz="2800" b="1" dirty="0">
                <a:solidFill>
                  <a:schemeClr val="accent6">
                    <a:lumMod val="50000"/>
                  </a:schemeClr>
                </a:solidFill>
                <a:latin typeface="Segoe Script" pitchFamily="34" charset="0"/>
              </a:rPr>
              <a:t> Евангелие</a:t>
            </a:r>
            <a:br>
              <a:rPr lang="ru-RU" sz="2800" b="1" dirty="0">
                <a:solidFill>
                  <a:schemeClr val="accent6">
                    <a:lumMod val="50000"/>
                  </a:schemeClr>
                </a:solidFill>
                <a:latin typeface="Segoe Script" pitchFamily="34" charset="0"/>
              </a:rPr>
            </a:br>
            <a:r>
              <a:rPr lang="ru-RU" sz="2800" dirty="0">
                <a:solidFill>
                  <a:schemeClr val="accent6">
                    <a:lumMod val="50000"/>
                  </a:schemeClr>
                </a:solidFill>
                <a:latin typeface="Segoe Script" pitchFamily="34" charset="0"/>
              </a:rPr>
              <a:t>до 1117 года</a:t>
            </a:r>
          </a:p>
        </p:txBody>
      </p:sp>
    </p:spTree>
    <p:extLst>
      <p:ext uri="{BB962C8B-B14F-4D97-AF65-F5344CB8AC3E}">
        <p14:creationId xmlns:p14="http://schemas.microsoft.com/office/powerpoint/2010/main" val="306638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fade">
                                      <p:cBhvr>
                                        <p:cTn id="7" dur="500"/>
                                        <p:tgtEl>
                                          <p:spTgt spid="51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File:Mark the Evangelist (Mstislavovo Evangelie).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23528" y="2306406"/>
            <a:ext cx="2610969" cy="327190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File:Luke the Evangelist (Mstislavovo Evangelie).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3304492" y="2276872"/>
            <a:ext cx="2622977" cy="3271906"/>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043608" y="5726073"/>
            <a:ext cx="1793120" cy="369332"/>
          </a:xfrm>
          <a:prstGeom prst="rect">
            <a:avLst/>
          </a:prstGeom>
        </p:spPr>
        <p:txBody>
          <a:bodyPr wrap="none">
            <a:spAutoFit/>
          </a:bodyPr>
          <a:lstStyle/>
          <a:p>
            <a:r>
              <a:rPr lang="ru-RU" b="1" dirty="0"/>
              <a:t>Апостол Марк</a:t>
            </a:r>
          </a:p>
        </p:txBody>
      </p:sp>
      <p:sp>
        <p:nvSpPr>
          <p:cNvPr id="7" name="Прямоугольник 6"/>
          <p:cNvSpPr/>
          <p:nvPr/>
        </p:nvSpPr>
        <p:spPr>
          <a:xfrm>
            <a:off x="3635896" y="5735079"/>
            <a:ext cx="1747017" cy="369332"/>
          </a:xfrm>
          <a:prstGeom prst="rect">
            <a:avLst/>
          </a:prstGeom>
        </p:spPr>
        <p:txBody>
          <a:bodyPr wrap="none">
            <a:spAutoFit/>
          </a:bodyPr>
          <a:lstStyle/>
          <a:p>
            <a:r>
              <a:rPr lang="ru-RU" b="1" dirty="0"/>
              <a:t>Апостол Лука</a:t>
            </a:r>
          </a:p>
        </p:txBody>
      </p:sp>
      <p:pic>
        <p:nvPicPr>
          <p:cNvPr id="7172" name="Picture 4" descr="File:Saint John the Evangelist (Mstislavovo Evangeli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2306406"/>
            <a:ext cx="2649206" cy="3271906"/>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6646737" y="5735079"/>
            <a:ext cx="1928157" cy="369332"/>
          </a:xfrm>
          <a:prstGeom prst="rect">
            <a:avLst/>
          </a:prstGeom>
        </p:spPr>
        <p:txBody>
          <a:bodyPr wrap="none">
            <a:spAutoFit/>
          </a:bodyPr>
          <a:lstStyle/>
          <a:p>
            <a:r>
              <a:rPr lang="ru-RU" b="1" dirty="0"/>
              <a:t>Апостол Иоанн</a:t>
            </a:r>
          </a:p>
        </p:txBody>
      </p:sp>
      <p:sp>
        <p:nvSpPr>
          <p:cNvPr id="10" name="Заголовок 1"/>
          <p:cNvSpPr>
            <a:spLocks noGrp="1"/>
          </p:cNvSpPr>
          <p:nvPr>
            <p:ph type="title"/>
          </p:nvPr>
        </p:nvSpPr>
        <p:spPr>
          <a:xfrm>
            <a:off x="457647" y="274588"/>
            <a:ext cx="8228707" cy="1143000"/>
          </a:xfrm>
        </p:spPr>
        <p:txBody>
          <a:bodyPr>
            <a:noAutofit/>
          </a:bodyPr>
          <a:lstStyle/>
          <a:p>
            <a:r>
              <a:rPr lang="ru-RU" sz="2800" b="1" dirty="0" err="1">
                <a:solidFill>
                  <a:schemeClr val="accent6">
                    <a:lumMod val="50000"/>
                  </a:schemeClr>
                </a:solidFill>
                <a:latin typeface="Segoe Script" pitchFamily="34" charset="0"/>
              </a:rPr>
              <a:t>Мстиславово</a:t>
            </a:r>
            <a:r>
              <a:rPr lang="ru-RU" sz="2800" b="1" dirty="0">
                <a:solidFill>
                  <a:schemeClr val="accent6">
                    <a:lumMod val="50000"/>
                  </a:schemeClr>
                </a:solidFill>
                <a:latin typeface="Segoe Script" pitchFamily="34" charset="0"/>
              </a:rPr>
              <a:t> Евангелие</a:t>
            </a:r>
            <a:br>
              <a:rPr lang="ru-RU" sz="2800" b="1" dirty="0">
                <a:solidFill>
                  <a:schemeClr val="accent6">
                    <a:lumMod val="50000"/>
                  </a:schemeClr>
                </a:solidFill>
                <a:latin typeface="Segoe Script" pitchFamily="34" charset="0"/>
              </a:rPr>
            </a:br>
            <a:r>
              <a:rPr lang="ru-RU" sz="2800" dirty="0">
                <a:solidFill>
                  <a:schemeClr val="accent6">
                    <a:lumMod val="50000"/>
                  </a:schemeClr>
                </a:solidFill>
                <a:latin typeface="Segoe Script" pitchFamily="34" charset="0"/>
              </a:rPr>
              <a:t>до 1117 года</a:t>
            </a:r>
          </a:p>
        </p:txBody>
      </p:sp>
    </p:spTree>
    <p:extLst>
      <p:ext uri="{BB962C8B-B14F-4D97-AF65-F5344CB8AC3E}">
        <p14:creationId xmlns:p14="http://schemas.microsoft.com/office/powerpoint/2010/main" val="423290388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5477" y="476672"/>
            <a:ext cx="8228707" cy="1143000"/>
          </a:xfrm>
        </p:spPr>
        <p:txBody>
          <a:bodyPr/>
          <a:lstStyle/>
          <a:p>
            <a:r>
              <a:rPr lang="ru-RU" sz="2800" b="1" dirty="0">
                <a:solidFill>
                  <a:schemeClr val="accent6">
                    <a:lumMod val="50000"/>
                  </a:schemeClr>
                </a:solidFill>
                <a:latin typeface="Segoe Script" pitchFamily="34" charset="0"/>
              </a:rPr>
              <a:t>Лицевой летописный свод</a:t>
            </a:r>
            <a:endParaRPr lang="ru-RU" sz="2800" dirty="0">
              <a:solidFill>
                <a:schemeClr val="accent6">
                  <a:lumMod val="50000"/>
                </a:schemeClr>
              </a:solidFill>
              <a:latin typeface="Segoe Script" pitchFamily="34" charset="0"/>
            </a:endParaRPr>
          </a:p>
        </p:txBody>
      </p:sp>
      <p:pic>
        <p:nvPicPr>
          <p:cNvPr id="3074" name="Picture 2" descr="Лицевой летописный свод"/>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1196752"/>
            <a:ext cx="4752528" cy="3031916"/>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601296" y="4621836"/>
            <a:ext cx="7992888" cy="1200329"/>
          </a:xfrm>
          <a:prstGeom prst="rect">
            <a:avLst/>
          </a:prstGeom>
        </p:spPr>
        <p:txBody>
          <a:bodyPr wrap="square">
            <a:spAutoFit/>
          </a:bodyPr>
          <a:lstStyle/>
          <a:p>
            <a:r>
              <a:rPr lang="ru-RU" dirty="0">
                <a:latin typeface="Arial" pitchFamily="34" charset="0"/>
                <a:cs typeface="Arial" pitchFamily="34" charset="0"/>
              </a:rPr>
              <a:t>Лицевой летописный свод, создан в 16 веке по заказу Ивана Грозного. Почти на каждой странице есть красочные миниатюры, которые содержат ценнейшие сведения о природе, культуре и быте древней Руси и ее соседей.</a:t>
            </a:r>
          </a:p>
        </p:txBody>
      </p:sp>
    </p:spTree>
    <p:extLst>
      <p:ext uri="{BB962C8B-B14F-4D97-AF65-F5344CB8AC3E}">
        <p14:creationId xmlns:p14="http://schemas.microsoft.com/office/powerpoint/2010/main" val="349448275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143000"/>
          </a:xfrm>
        </p:spPr>
        <p:txBody>
          <a:bodyPr>
            <a:normAutofit/>
          </a:bodyPr>
          <a:lstStyle/>
          <a:p>
            <a:r>
              <a:rPr lang="ru-RU" sz="2800" b="1" dirty="0">
                <a:solidFill>
                  <a:schemeClr val="accent6">
                    <a:lumMod val="50000"/>
                  </a:schemeClr>
                </a:solidFill>
                <a:latin typeface="Segoe Script" pitchFamily="34" charset="0"/>
              </a:rPr>
              <a:t>Миниатюры из Лицевого свода</a:t>
            </a:r>
            <a:endParaRPr lang="ru-RU" sz="2800" dirty="0">
              <a:solidFill>
                <a:schemeClr val="accent6">
                  <a:lumMod val="50000"/>
                </a:schemeClr>
              </a:solidFill>
              <a:latin typeface="Segoe Script" pitchFamily="34" charset="0"/>
            </a:endParaRPr>
          </a:p>
        </p:txBody>
      </p:sp>
      <p:pic>
        <p:nvPicPr>
          <p:cNvPr id="4098" name="Picture 2" descr="невская битва"/>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834923" y="1600200"/>
            <a:ext cx="3305378" cy="4525963"/>
          </a:xfrm>
          <a:prstGeom prst="rect">
            <a:avLst/>
          </a:prstGeom>
          <a:noFill/>
          <a:extLst>
            <a:ext uri="{909E8E84-426E-40DD-AFC4-6F175D3DCCD1}">
              <a14:hiddenFill xmlns:a14="http://schemas.microsoft.com/office/drawing/2010/main">
                <a:solidFill>
                  <a:srgbClr val="FFFFFF"/>
                </a:solidFill>
              </a14:hiddenFill>
            </a:ext>
          </a:extLst>
        </p:spPr>
      </p:pic>
      <p:sp>
        <p:nvSpPr>
          <p:cNvPr id="4" name="Текст 3"/>
          <p:cNvSpPr>
            <a:spLocks noGrp="1"/>
          </p:cNvSpPr>
          <p:nvPr>
            <p:ph sz="half" idx="2"/>
          </p:nvPr>
        </p:nvSpPr>
        <p:spPr>
          <a:xfrm>
            <a:off x="2767861" y="980728"/>
            <a:ext cx="4038600" cy="4525963"/>
          </a:xfrm>
        </p:spPr>
        <p:txBody>
          <a:bodyPr>
            <a:normAutofit/>
          </a:bodyPr>
          <a:lstStyle/>
          <a:p>
            <a:r>
              <a:rPr lang="ru-RU" sz="2400" b="1" dirty="0"/>
              <a:t>Невская битва</a:t>
            </a:r>
          </a:p>
        </p:txBody>
      </p:sp>
      <p:pic>
        <p:nvPicPr>
          <p:cNvPr id="4100" name="Picture 4" descr="битва со шведам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161" y="1718252"/>
            <a:ext cx="3676961" cy="448818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Миниатюры"/>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193" y="1700807"/>
            <a:ext cx="3383808" cy="4488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2299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летопись"/>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111114" y="1600200"/>
            <a:ext cx="2752997" cy="4525963"/>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sz="half" idx="2"/>
          </p:nvPr>
        </p:nvSpPr>
        <p:spPr>
          <a:xfrm>
            <a:off x="2487764" y="1124744"/>
            <a:ext cx="4038600" cy="4525963"/>
          </a:xfrm>
        </p:spPr>
        <p:txBody>
          <a:bodyPr>
            <a:normAutofit/>
          </a:bodyPr>
          <a:lstStyle/>
          <a:p>
            <a:r>
              <a:rPr lang="ru-RU" sz="2400" b="1" dirty="0"/>
              <a:t>Ледовое побоище</a:t>
            </a:r>
            <a:endParaRPr lang="ru-RU" sz="2400" dirty="0"/>
          </a:p>
        </p:txBody>
      </p:sp>
      <p:pic>
        <p:nvPicPr>
          <p:cNvPr id="5124" name="Picture 4" descr="битва с немцам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707004"/>
            <a:ext cx="3456112" cy="455818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ледовое побоищ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486" y="1742452"/>
            <a:ext cx="3145482" cy="4522741"/>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1"/>
          <p:cNvSpPr>
            <a:spLocks noGrp="1"/>
          </p:cNvSpPr>
          <p:nvPr>
            <p:ph type="title"/>
          </p:nvPr>
        </p:nvSpPr>
        <p:spPr>
          <a:xfrm>
            <a:off x="467544" y="332656"/>
            <a:ext cx="8229600" cy="1143000"/>
          </a:xfrm>
        </p:spPr>
        <p:txBody>
          <a:bodyPr>
            <a:normAutofit/>
          </a:bodyPr>
          <a:lstStyle/>
          <a:p>
            <a:r>
              <a:rPr lang="ru-RU" sz="2800" b="1" dirty="0">
                <a:solidFill>
                  <a:schemeClr val="accent6">
                    <a:lumMod val="50000"/>
                  </a:schemeClr>
                </a:solidFill>
                <a:latin typeface="Segoe Script" pitchFamily="34" charset="0"/>
              </a:rPr>
              <a:t>Миниатюры из Лицевого свода</a:t>
            </a:r>
            <a:endParaRPr lang="ru-RU" sz="2800" dirty="0">
              <a:solidFill>
                <a:schemeClr val="accent6">
                  <a:lumMod val="50000"/>
                </a:schemeClr>
              </a:solidFill>
              <a:latin typeface="Segoe Script" pitchFamily="34" charset="0"/>
            </a:endParaRPr>
          </a:p>
        </p:txBody>
      </p:sp>
    </p:spTree>
    <p:extLst>
      <p:ext uri="{BB962C8B-B14F-4D97-AF65-F5344CB8AC3E}">
        <p14:creationId xmlns:p14="http://schemas.microsoft.com/office/powerpoint/2010/main" val="35392500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fade">
                                      <p:cBhvr>
                                        <p:cTn id="7"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672"/>
            <a:ext cx="8228707" cy="1143000"/>
          </a:xfrm>
        </p:spPr>
        <p:txBody>
          <a:bodyPr>
            <a:noAutofit/>
          </a:bodyPr>
          <a:lstStyle/>
          <a:p>
            <a:r>
              <a:rPr lang="ru-RU" sz="2800" b="1" dirty="0">
                <a:solidFill>
                  <a:schemeClr val="accent6">
                    <a:lumMod val="50000"/>
                  </a:schemeClr>
                </a:solidFill>
                <a:latin typeface="Segoe Script" pitchFamily="34" charset="0"/>
              </a:rPr>
              <a:t>Львовский «Апостол» Ивана Федорова</a:t>
            </a:r>
            <a:endParaRPr lang="ru-RU" sz="2800" dirty="0">
              <a:solidFill>
                <a:schemeClr val="accent6">
                  <a:lumMod val="50000"/>
                </a:schemeClr>
              </a:solidFill>
              <a:latin typeface="Segoe Script" pitchFamily="34" charset="0"/>
            </a:endParaRPr>
          </a:p>
        </p:txBody>
      </p:sp>
      <p:pic>
        <p:nvPicPr>
          <p:cNvPr id="6146" name="Picture 2" descr="апостол"/>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27584" y="1196752"/>
            <a:ext cx="2944239" cy="4525963"/>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sz="half" idx="2"/>
          </p:nvPr>
        </p:nvSpPr>
        <p:spPr>
          <a:xfrm>
            <a:off x="3923928" y="1340768"/>
            <a:ext cx="4762872" cy="4525963"/>
          </a:xfrm>
        </p:spPr>
        <p:txBody>
          <a:bodyPr>
            <a:normAutofit/>
          </a:bodyPr>
          <a:lstStyle/>
          <a:p>
            <a:r>
              <a:rPr lang="ru-RU" sz="2000" dirty="0" smtClean="0"/>
              <a:t>Книга «Апостол</a:t>
            </a:r>
            <a:r>
              <a:rPr lang="ru-RU" sz="2000" dirty="0"/>
              <a:t>» первопечатника Ивана Федорова изданная во Львове в 1574 году. Книга рукописная, а заставки её отпечатаны типографским способом. Страница 1</a:t>
            </a:r>
          </a:p>
        </p:txBody>
      </p:sp>
    </p:spTree>
    <p:extLst>
      <p:ext uri="{BB962C8B-B14F-4D97-AF65-F5344CB8AC3E}">
        <p14:creationId xmlns:p14="http://schemas.microsoft.com/office/powerpoint/2010/main" val="308004342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8707" cy="1143000"/>
          </a:xfrm>
        </p:spPr>
        <p:txBody>
          <a:bodyPr>
            <a:noAutofit/>
          </a:bodyPr>
          <a:lstStyle/>
          <a:p>
            <a:r>
              <a:rPr lang="ru-RU" sz="2800" b="1" dirty="0" smtClean="0">
                <a:solidFill>
                  <a:schemeClr val="accent6">
                    <a:lumMod val="50000"/>
                  </a:schemeClr>
                </a:solidFill>
                <a:latin typeface="Segoe Script" pitchFamily="34" charset="0"/>
              </a:rPr>
              <a:t>«Апостол» </a:t>
            </a:r>
            <a:r>
              <a:rPr lang="ru-RU" sz="2800" b="1" dirty="0">
                <a:solidFill>
                  <a:schemeClr val="accent6">
                    <a:lumMod val="50000"/>
                  </a:schemeClr>
                </a:solidFill>
                <a:latin typeface="Segoe Script" pitchFamily="34" charset="0"/>
              </a:rPr>
              <a:t>Ивана Федорова. 1564 г. Гравюра евангелиста Луки и лист с заставкой.</a:t>
            </a:r>
            <a:endParaRPr lang="ru-RU" sz="2800" dirty="0">
              <a:solidFill>
                <a:schemeClr val="accent6">
                  <a:lumMod val="50000"/>
                </a:schemeClr>
              </a:solidFill>
              <a:latin typeface="Segoe Script" pitchFamily="34" charset="0"/>
            </a:endParaRPr>
          </a:p>
        </p:txBody>
      </p:sp>
      <p:pic>
        <p:nvPicPr>
          <p:cNvPr id="3074" name="Picture 2" descr="http://www.int-edu.ru/museum/img_history/apostol.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619672" y="1844824"/>
            <a:ext cx="6330369" cy="4752528"/>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sz="half" idx="2"/>
          </p:nvPr>
        </p:nvSpPr>
        <p:spPr/>
        <p:txBody>
          <a:bodyPr/>
          <a:lstStyle/>
          <a:p>
            <a:endParaRPr lang="ru-RU" dirty="0"/>
          </a:p>
        </p:txBody>
      </p:sp>
    </p:spTree>
    <p:extLst>
      <p:ext uri="{BB962C8B-B14F-4D97-AF65-F5344CB8AC3E}">
        <p14:creationId xmlns:p14="http://schemas.microsoft.com/office/powerpoint/2010/main" val="292686606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548680"/>
            <a:ext cx="8228707" cy="1143000"/>
          </a:xfrm>
        </p:spPr>
        <p:txBody>
          <a:bodyPr/>
          <a:lstStyle/>
          <a:p>
            <a:r>
              <a:rPr lang="ru-RU" sz="2800" b="1" dirty="0" smtClean="0">
                <a:solidFill>
                  <a:schemeClr val="accent6">
                    <a:lumMod val="50000"/>
                  </a:schemeClr>
                </a:solidFill>
                <a:latin typeface="Segoe Script" pitchFamily="34" charset="0"/>
              </a:rPr>
              <a:t>«Стоглав». </a:t>
            </a:r>
            <a:r>
              <a:rPr lang="ru-RU" sz="2800" b="1" dirty="0">
                <a:solidFill>
                  <a:schemeClr val="accent6">
                    <a:lumMod val="50000"/>
                  </a:schemeClr>
                </a:solidFill>
                <a:latin typeface="Segoe Script" pitchFamily="34" charset="0"/>
              </a:rPr>
              <a:t>1551 </a:t>
            </a:r>
            <a:r>
              <a:rPr lang="ru-RU" sz="2800" b="1" dirty="0" smtClean="0">
                <a:solidFill>
                  <a:schemeClr val="accent6">
                    <a:lumMod val="50000"/>
                  </a:schemeClr>
                </a:solidFill>
                <a:latin typeface="Segoe Script" pitchFamily="34" charset="0"/>
              </a:rPr>
              <a:t>г.</a:t>
            </a:r>
            <a:endParaRPr lang="ru-RU" sz="2800" dirty="0">
              <a:solidFill>
                <a:schemeClr val="accent6">
                  <a:lumMod val="50000"/>
                </a:schemeClr>
              </a:solidFill>
              <a:latin typeface="Segoe Script" pitchFamily="34" charset="0"/>
            </a:endParaRPr>
          </a:p>
        </p:txBody>
      </p:sp>
      <p:pic>
        <p:nvPicPr>
          <p:cNvPr id="4098" name="Picture 2" descr="http://www.int-edu.ru/museum/img_history/stoglav.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67544" y="1124744"/>
            <a:ext cx="2495021" cy="3791826"/>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sz="half" idx="2"/>
          </p:nvPr>
        </p:nvSpPr>
        <p:spPr>
          <a:xfrm>
            <a:off x="2987824" y="1124744"/>
            <a:ext cx="5400600" cy="3528392"/>
          </a:xfrm>
        </p:spPr>
        <p:txBody>
          <a:bodyPr>
            <a:noAutofit/>
          </a:bodyPr>
          <a:lstStyle/>
          <a:p>
            <a:r>
              <a:rPr lang="ru-RU" sz="1800" dirty="0"/>
              <a:t>В январе-феврале 1551 г. в Москве заседал церковный собор, в котором участвовали также царь Иван IV и представители Боярской думы. Соборные решения были записаны в сборник, поделенный на сто глав, поэтому книга получила название </a:t>
            </a:r>
            <a:r>
              <a:rPr lang="ru-RU" sz="1800" dirty="0" smtClean="0"/>
              <a:t>«Стоглав», </a:t>
            </a:r>
            <a:r>
              <a:rPr lang="ru-RU" sz="1800" dirty="0"/>
              <a:t>а сам собор стал именоваться Стоглавым. </a:t>
            </a:r>
            <a:endParaRPr lang="ru-RU" sz="1800" dirty="0" smtClean="0"/>
          </a:p>
          <a:p>
            <a:r>
              <a:rPr lang="ru-RU" sz="1800" dirty="0" smtClean="0"/>
              <a:t>Собор </a:t>
            </a:r>
            <a:r>
              <a:rPr lang="ru-RU" sz="1800" dirty="0"/>
              <a:t>выдвинул проект создания в столице и других городах училищ для </a:t>
            </a:r>
            <a:r>
              <a:rPr lang="ru-RU" sz="1800" dirty="0" smtClean="0"/>
              <a:t>«научения грамоте», </a:t>
            </a:r>
            <a:r>
              <a:rPr lang="ru-RU" sz="1800" dirty="0"/>
              <a:t>правда, главным образом, духовенства. Преподаватели для училищ должны были выбираться архиереями из монашества и духовенства.</a:t>
            </a:r>
          </a:p>
        </p:txBody>
      </p:sp>
      <p:sp>
        <p:nvSpPr>
          <p:cNvPr id="5" name="Прямоугольник 4"/>
          <p:cNvSpPr/>
          <p:nvPr/>
        </p:nvSpPr>
        <p:spPr>
          <a:xfrm>
            <a:off x="611560" y="5517232"/>
            <a:ext cx="4161267" cy="369332"/>
          </a:xfrm>
          <a:prstGeom prst="rect">
            <a:avLst/>
          </a:prstGeom>
        </p:spPr>
        <p:txBody>
          <a:bodyPr wrap="none">
            <a:spAutoFit/>
          </a:bodyPr>
          <a:lstStyle/>
          <a:p>
            <a:r>
              <a:rPr lang="ru-RU" b="1" dirty="0" smtClean="0"/>
              <a:t>«Стоглав». 1551 г. </a:t>
            </a:r>
            <a:r>
              <a:rPr lang="ru-RU" b="1" dirty="0"/>
              <a:t>Титульный лист.</a:t>
            </a:r>
            <a:endParaRPr lang="ru-RU" dirty="0"/>
          </a:p>
        </p:txBody>
      </p:sp>
    </p:spTree>
    <p:extLst>
      <p:ext uri="{BB962C8B-B14F-4D97-AF65-F5344CB8AC3E}">
        <p14:creationId xmlns:p14="http://schemas.microsoft.com/office/powerpoint/2010/main" val="151827538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67944" y="1600649"/>
            <a:ext cx="4618410" cy="4525119"/>
          </a:xfrm>
        </p:spPr>
        <p:txBody>
          <a:bodyPr>
            <a:normAutofit/>
          </a:bodyPr>
          <a:lstStyle/>
          <a:p>
            <a:r>
              <a:rPr lang="ru-RU" sz="2400" dirty="0"/>
              <a:t>Существование берестяной письменности на Руси было известно и до обнаружения грамот археологами</a:t>
            </a:r>
            <a:r>
              <a:rPr lang="ru-RU" sz="2400" dirty="0" smtClean="0"/>
              <a:t>.</a:t>
            </a:r>
            <a:r>
              <a:rPr lang="ru-RU" sz="2400" dirty="0"/>
              <a:t> Местом, где впервые были обнаружены берестяные грамоты средневековой Руси, стал Великий </a:t>
            </a:r>
            <a:r>
              <a:rPr lang="ru-RU" sz="2400" dirty="0" smtClean="0"/>
              <a:t>Новгород. </a:t>
            </a:r>
            <a:endParaRPr lang="ru-RU" sz="2400" dirty="0"/>
          </a:p>
        </p:txBody>
      </p:sp>
      <p:sp>
        <p:nvSpPr>
          <p:cNvPr id="5" name="Заголовок 1"/>
          <p:cNvSpPr>
            <a:spLocks noGrp="1"/>
          </p:cNvSpPr>
          <p:nvPr>
            <p:ph type="title"/>
          </p:nvPr>
        </p:nvSpPr>
        <p:spPr>
          <a:xfrm>
            <a:off x="395536" y="764704"/>
            <a:ext cx="8228707" cy="1143000"/>
          </a:xfrm>
        </p:spPr>
        <p:txBody>
          <a:bodyPr>
            <a:noAutofit/>
          </a:bodyPr>
          <a:lstStyle/>
          <a:p>
            <a:r>
              <a:rPr lang="ru-RU" sz="2800" b="1" dirty="0">
                <a:solidFill>
                  <a:schemeClr val="accent6">
                    <a:lumMod val="50000"/>
                  </a:schemeClr>
                </a:solidFill>
                <a:latin typeface="Segoe Script" pitchFamily="34" charset="0"/>
              </a:rPr>
              <a:t>Древнерусские берестяные грамоты</a:t>
            </a:r>
            <a:endParaRPr lang="ru-RU" sz="2800" dirty="0">
              <a:solidFill>
                <a:schemeClr val="accent6">
                  <a:lumMod val="50000"/>
                </a:schemeClr>
              </a:solidFill>
              <a:latin typeface="Segoe Script" pitchFamily="34" charset="0"/>
            </a:endParaRPr>
          </a:p>
        </p:txBody>
      </p:sp>
      <p:pic>
        <p:nvPicPr>
          <p:cNvPr id="2050" name="Picture 2" descr="http://www.spravda.ru/images/stories/lenta_images/190805_gramo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340768"/>
            <a:ext cx="3528392" cy="4936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10077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sz="2400" b="1" dirty="0" err="1"/>
              <a:t>Берестяны́е</a:t>
            </a:r>
            <a:r>
              <a:rPr lang="ru-RU" sz="2400" b="1" dirty="0"/>
              <a:t> </a:t>
            </a:r>
            <a:r>
              <a:rPr lang="ru-RU" sz="2400" b="1" dirty="0" err="1"/>
              <a:t>гра́моты</a:t>
            </a:r>
            <a:r>
              <a:rPr lang="ru-RU" sz="2400" dirty="0"/>
              <a:t> — письма и записи на коре берёзы, памятники письменности Древней Руси XI—XV вв. Берестяные грамоты представляют первостепенный интерес как источники по истории общества и повседневной жизни средневековых людей, а также по </a:t>
            </a:r>
            <a:r>
              <a:rPr lang="ru-RU" sz="2400" dirty="0" smtClean="0"/>
              <a:t>истории восточнославянских </a:t>
            </a:r>
            <a:r>
              <a:rPr lang="ru-RU" sz="2400" dirty="0"/>
              <a:t>языков. Берестяная письменность известна также ряду культур народов мира.</a:t>
            </a:r>
          </a:p>
        </p:txBody>
      </p:sp>
      <p:sp>
        <p:nvSpPr>
          <p:cNvPr id="6" name="Заголовок 1"/>
          <p:cNvSpPr>
            <a:spLocks noGrp="1"/>
          </p:cNvSpPr>
          <p:nvPr>
            <p:ph type="title"/>
          </p:nvPr>
        </p:nvSpPr>
        <p:spPr>
          <a:xfrm>
            <a:off x="395536" y="764704"/>
            <a:ext cx="8228707" cy="1143000"/>
          </a:xfrm>
        </p:spPr>
        <p:txBody>
          <a:bodyPr>
            <a:noAutofit/>
          </a:bodyPr>
          <a:lstStyle/>
          <a:p>
            <a:r>
              <a:rPr lang="ru-RU" sz="2800" b="1" dirty="0">
                <a:solidFill>
                  <a:schemeClr val="accent6">
                    <a:lumMod val="50000"/>
                  </a:schemeClr>
                </a:solidFill>
                <a:latin typeface="Segoe Script" pitchFamily="34" charset="0"/>
              </a:rPr>
              <a:t>Древнерусские берестяные грамоты</a:t>
            </a:r>
            <a:endParaRPr lang="ru-RU" sz="2800" dirty="0">
              <a:solidFill>
                <a:schemeClr val="accent6">
                  <a:lumMod val="50000"/>
                </a:schemeClr>
              </a:solidFill>
              <a:latin typeface="Segoe Script" pitchFamily="34" charset="0"/>
            </a:endParaRPr>
          </a:p>
        </p:txBody>
      </p:sp>
    </p:spTree>
    <p:extLst>
      <p:ext uri="{BB962C8B-B14F-4D97-AF65-F5344CB8AC3E}">
        <p14:creationId xmlns:p14="http://schemas.microsoft.com/office/powerpoint/2010/main" val="38235616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556792"/>
            <a:ext cx="8229600" cy="4569371"/>
          </a:xfrm>
        </p:spPr>
        <p:txBody>
          <a:bodyPr>
            <a:normAutofit/>
          </a:bodyPr>
          <a:lstStyle/>
          <a:p>
            <a:r>
              <a:rPr lang="ru-RU" sz="2400" dirty="0"/>
              <a:t>Конечно, письменность на Руси существовала задолго до принятия христианства. Уже в начале IX века использовались буквы, называемые резами – до появления берестяных грамот их вырезали на деревянных дощечках. Для письма требовались тонкие, острые деревянные палочки – писала. Грамотность в те времена была не так необходима и развита на бытовом уровне – для записок и надписей на предметах быта.</a:t>
            </a:r>
          </a:p>
        </p:txBody>
      </p:sp>
      <p:sp>
        <p:nvSpPr>
          <p:cNvPr id="4" name="Заголовок 4"/>
          <p:cNvSpPr txBox="1">
            <a:spLocks/>
          </p:cNvSpPr>
          <p:nvPr/>
        </p:nvSpPr>
        <p:spPr>
          <a:xfrm>
            <a:off x="323528" y="764704"/>
            <a:ext cx="8228707" cy="1143000"/>
          </a:xfrm>
          <a:prstGeom prst="rect">
            <a:avLst/>
          </a:prstGeom>
        </p:spPr>
        <p:txBody>
          <a:bodyPr lIns="64284" tIns="32142" rIns="64284" bIns="32142"/>
          <a:lstStyle>
            <a:lvl1pPr marL="17858" algn="ctr" rtl="0" eaLnBrk="1" fontAlgn="base" hangingPunct="1">
              <a:spcBef>
                <a:spcPct val="0"/>
              </a:spcBef>
              <a:spcAft>
                <a:spcPct val="0"/>
              </a:spcAft>
              <a:defRPr sz="5900">
                <a:solidFill>
                  <a:schemeClr val="tx1"/>
                </a:solidFill>
                <a:latin typeface="+mj-lt"/>
                <a:ea typeface="+mj-ea"/>
                <a:cs typeface="+mj-cs"/>
                <a:sym typeface="Gill Sans" pitchFamily="1" charset="0"/>
              </a:defRPr>
            </a:lvl1pPr>
            <a:lvl2pPr marL="17858" algn="ctr" rtl="0" eaLnBrk="1" fontAlgn="base" hangingPunct="1">
              <a:spcBef>
                <a:spcPct val="0"/>
              </a:spcBef>
              <a:spcAft>
                <a:spcPct val="0"/>
              </a:spcAft>
              <a:defRPr sz="5900">
                <a:solidFill>
                  <a:schemeClr val="tx1"/>
                </a:solidFill>
                <a:latin typeface="Gill Sans" pitchFamily="1" charset="0"/>
                <a:ea typeface="Gill Sans" pitchFamily="1" charset="0"/>
                <a:cs typeface="Gill Sans" pitchFamily="1" charset="0"/>
                <a:sym typeface="Gill Sans" pitchFamily="1" charset="0"/>
              </a:defRPr>
            </a:lvl2pPr>
            <a:lvl3pPr marL="17858" algn="ctr" rtl="0" eaLnBrk="1" fontAlgn="base" hangingPunct="1">
              <a:spcBef>
                <a:spcPct val="0"/>
              </a:spcBef>
              <a:spcAft>
                <a:spcPct val="0"/>
              </a:spcAft>
              <a:defRPr sz="5900">
                <a:solidFill>
                  <a:schemeClr val="tx1"/>
                </a:solidFill>
                <a:latin typeface="Gill Sans" pitchFamily="1" charset="0"/>
                <a:ea typeface="Gill Sans" pitchFamily="1" charset="0"/>
                <a:cs typeface="Gill Sans" pitchFamily="1" charset="0"/>
                <a:sym typeface="Gill Sans" pitchFamily="1" charset="0"/>
              </a:defRPr>
            </a:lvl3pPr>
            <a:lvl4pPr marL="17858" algn="ctr" rtl="0" eaLnBrk="1" fontAlgn="base" hangingPunct="1">
              <a:spcBef>
                <a:spcPct val="0"/>
              </a:spcBef>
              <a:spcAft>
                <a:spcPct val="0"/>
              </a:spcAft>
              <a:defRPr sz="5900">
                <a:solidFill>
                  <a:schemeClr val="tx1"/>
                </a:solidFill>
                <a:latin typeface="Gill Sans" pitchFamily="1" charset="0"/>
                <a:ea typeface="Gill Sans" pitchFamily="1" charset="0"/>
                <a:cs typeface="Gill Sans" pitchFamily="1" charset="0"/>
                <a:sym typeface="Gill Sans" pitchFamily="1" charset="0"/>
              </a:defRPr>
            </a:lvl4pPr>
            <a:lvl5pPr marL="17858" algn="ctr" rtl="0" eaLnBrk="1" fontAlgn="base" hangingPunct="1">
              <a:spcBef>
                <a:spcPct val="0"/>
              </a:spcBef>
              <a:spcAft>
                <a:spcPct val="0"/>
              </a:spcAft>
              <a:defRPr sz="5900">
                <a:solidFill>
                  <a:schemeClr val="tx1"/>
                </a:solidFill>
                <a:latin typeface="Gill Sans" pitchFamily="1" charset="0"/>
                <a:ea typeface="Gill Sans" pitchFamily="1" charset="0"/>
                <a:cs typeface="Gill Sans" pitchFamily="1" charset="0"/>
                <a:sym typeface="Gill Sans" pitchFamily="1" charset="0"/>
              </a:defRPr>
            </a:lvl5pPr>
            <a:lvl6pPr marL="339298" algn="ctr" rtl="0" eaLnBrk="1" fontAlgn="base" hangingPunct="1">
              <a:spcBef>
                <a:spcPct val="0"/>
              </a:spcBef>
              <a:spcAft>
                <a:spcPct val="0"/>
              </a:spcAft>
              <a:defRPr sz="5900">
                <a:solidFill>
                  <a:schemeClr val="tx1"/>
                </a:solidFill>
                <a:latin typeface="Gill Sans" pitchFamily="1" charset="0"/>
                <a:ea typeface="Gill Sans" pitchFamily="1" charset="0"/>
                <a:cs typeface="Gill Sans" pitchFamily="1" charset="0"/>
                <a:sym typeface="Gill Sans" pitchFamily="1" charset="0"/>
              </a:defRPr>
            </a:lvl6pPr>
            <a:lvl7pPr marL="660739" algn="ctr" rtl="0" eaLnBrk="1" fontAlgn="base" hangingPunct="1">
              <a:spcBef>
                <a:spcPct val="0"/>
              </a:spcBef>
              <a:spcAft>
                <a:spcPct val="0"/>
              </a:spcAft>
              <a:defRPr sz="5900">
                <a:solidFill>
                  <a:schemeClr val="tx1"/>
                </a:solidFill>
                <a:latin typeface="Gill Sans" pitchFamily="1" charset="0"/>
                <a:ea typeface="Gill Sans" pitchFamily="1" charset="0"/>
                <a:cs typeface="Gill Sans" pitchFamily="1" charset="0"/>
                <a:sym typeface="Gill Sans" pitchFamily="1" charset="0"/>
              </a:defRPr>
            </a:lvl7pPr>
            <a:lvl8pPr marL="982181" algn="ctr" rtl="0" eaLnBrk="1" fontAlgn="base" hangingPunct="1">
              <a:spcBef>
                <a:spcPct val="0"/>
              </a:spcBef>
              <a:spcAft>
                <a:spcPct val="0"/>
              </a:spcAft>
              <a:defRPr sz="5900">
                <a:solidFill>
                  <a:schemeClr val="tx1"/>
                </a:solidFill>
                <a:latin typeface="Gill Sans" pitchFamily="1" charset="0"/>
                <a:ea typeface="Gill Sans" pitchFamily="1" charset="0"/>
                <a:cs typeface="Gill Sans" pitchFamily="1" charset="0"/>
                <a:sym typeface="Gill Sans" pitchFamily="1" charset="0"/>
              </a:defRPr>
            </a:lvl8pPr>
            <a:lvl9pPr marL="1303621" algn="ctr" rtl="0" eaLnBrk="1" fontAlgn="base" hangingPunct="1">
              <a:spcBef>
                <a:spcPct val="0"/>
              </a:spcBef>
              <a:spcAft>
                <a:spcPct val="0"/>
              </a:spcAft>
              <a:defRPr sz="5900">
                <a:solidFill>
                  <a:schemeClr val="tx1"/>
                </a:solidFill>
                <a:latin typeface="Gill Sans" pitchFamily="1" charset="0"/>
                <a:ea typeface="Gill Sans" pitchFamily="1" charset="0"/>
                <a:cs typeface="Gill Sans" pitchFamily="1" charset="0"/>
                <a:sym typeface="Gill Sans" pitchFamily="1" charset="0"/>
              </a:defRPr>
            </a:lvl9pPr>
          </a:lstStyle>
          <a:p>
            <a:r>
              <a:rPr lang="ru-RU" sz="3200" b="1" smtClean="0">
                <a:solidFill>
                  <a:schemeClr val="accent6">
                    <a:lumMod val="50000"/>
                  </a:schemeClr>
                </a:solidFill>
                <a:latin typeface="Segoe Script" pitchFamily="34" charset="0"/>
              </a:rPr>
              <a:t>Ученье – свет, а неученье – тьма</a:t>
            </a:r>
            <a:endParaRPr lang="ru-RU" sz="3200" b="1" dirty="0">
              <a:solidFill>
                <a:schemeClr val="accent6">
                  <a:lumMod val="50000"/>
                </a:schemeClr>
              </a:solidFill>
              <a:latin typeface="Segoe Script" pitchFamily="34" charset="0"/>
            </a:endParaRPr>
          </a:p>
        </p:txBody>
      </p:sp>
    </p:spTree>
    <p:extLst>
      <p:ext uri="{BB962C8B-B14F-4D97-AF65-F5344CB8AC3E}">
        <p14:creationId xmlns:p14="http://schemas.microsoft.com/office/powerpoint/2010/main" val="188381074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764704"/>
            <a:ext cx="8228707" cy="1143000"/>
          </a:xfrm>
        </p:spPr>
        <p:txBody>
          <a:bodyPr>
            <a:noAutofit/>
          </a:bodyPr>
          <a:lstStyle/>
          <a:p>
            <a:r>
              <a:rPr lang="ru-RU" sz="2800" b="1" dirty="0">
                <a:solidFill>
                  <a:schemeClr val="accent6">
                    <a:lumMod val="50000"/>
                  </a:schemeClr>
                </a:solidFill>
                <a:latin typeface="Segoe Script" pitchFamily="34" charset="0"/>
              </a:rPr>
              <a:t>Древнерусские берестяные грамоты</a:t>
            </a:r>
            <a:endParaRPr lang="ru-RU" sz="2800" dirty="0">
              <a:solidFill>
                <a:schemeClr val="accent6">
                  <a:lumMod val="50000"/>
                </a:schemeClr>
              </a:solidFill>
              <a:latin typeface="Segoe Script" pitchFamily="34" charset="0"/>
            </a:endParaRPr>
          </a:p>
        </p:txBody>
      </p:sp>
      <p:pic>
        <p:nvPicPr>
          <p:cNvPr id="1028" name="Picture 4" descr="Берестяная грамота №00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49126" y="1412776"/>
            <a:ext cx="7620000" cy="30607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49126" y="4581128"/>
            <a:ext cx="8136904" cy="1938992"/>
          </a:xfrm>
          <a:prstGeom prst="rect">
            <a:avLst/>
          </a:prstGeom>
        </p:spPr>
        <p:txBody>
          <a:bodyPr wrap="square">
            <a:spAutoFit/>
          </a:bodyPr>
          <a:lstStyle/>
          <a:p>
            <a:r>
              <a:rPr lang="ru-RU" sz="2000" b="1" i="1" dirty="0" smtClean="0"/>
              <a:t>«От </a:t>
            </a:r>
            <a:r>
              <a:rPr lang="ru-RU" sz="2000" b="1" i="1" dirty="0" err="1"/>
              <a:t>Гостяты</a:t>
            </a:r>
            <a:r>
              <a:rPr lang="ru-RU" sz="2000" b="1" i="1" dirty="0"/>
              <a:t> к Василю. Что мне дал отец и родичи дали </a:t>
            </a:r>
            <a:r>
              <a:rPr lang="ru-RU" sz="2000" b="1" i="1" dirty="0" err="1"/>
              <a:t>впридачу</a:t>
            </a:r>
            <a:r>
              <a:rPr lang="ru-RU" sz="2000" b="1" i="1" dirty="0"/>
              <a:t>, то за ним. А теперь, женясь на новой жене, мне он не дает ничего. Ударив по рукам (в знак новой помолвки), он меня прогнал, а другую взял в жены. Приезжай, сделай </a:t>
            </a:r>
            <a:r>
              <a:rPr lang="ru-RU" sz="2000" b="1" i="1" dirty="0" smtClean="0"/>
              <a:t>милость»</a:t>
            </a:r>
            <a:r>
              <a:rPr lang="ru-RU" sz="2000" b="1" i="1" dirty="0"/>
              <a:t/>
            </a:r>
            <a:br>
              <a:rPr lang="ru-RU" sz="2000" b="1" i="1" dirty="0"/>
            </a:br>
            <a:endParaRPr lang="ru-RU" sz="2000" b="1" i="1" dirty="0"/>
          </a:p>
        </p:txBody>
      </p:sp>
      <p:pic>
        <p:nvPicPr>
          <p:cNvPr id="5" name="Picture 2" descr="http://gramoty.ru/prorisi/bb009.gif"/>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16651" y="1473878"/>
            <a:ext cx="8569379" cy="2891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3703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6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Берестяная грамота №10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3634" y="1196752"/>
            <a:ext cx="5715000" cy="31242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8910" y="4221088"/>
            <a:ext cx="8604448" cy="2554545"/>
          </a:xfrm>
          <a:prstGeom prst="rect">
            <a:avLst/>
          </a:prstGeom>
        </p:spPr>
        <p:txBody>
          <a:bodyPr wrap="square">
            <a:spAutoFit/>
          </a:bodyPr>
          <a:lstStyle/>
          <a:p>
            <a:r>
              <a:rPr lang="ru-RU" sz="2000" b="1" i="1" dirty="0"/>
              <a:t> «</a:t>
            </a:r>
            <a:r>
              <a:rPr lang="ru-RU" sz="2000" b="1" i="1" dirty="0" smtClean="0"/>
              <a:t>Грамота </a:t>
            </a:r>
            <a:r>
              <a:rPr lang="ru-RU" sz="2000" b="1" i="1" dirty="0"/>
              <a:t>от </a:t>
            </a:r>
            <a:r>
              <a:rPr lang="ru-RU" sz="2000" b="1" i="1" dirty="0" err="1"/>
              <a:t>Жизномира</a:t>
            </a:r>
            <a:r>
              <a:rPr lang="ru-RU" sz="2000" b="1" i="1" dirty="0"/>
              <a:t> к Микуле</a:t>
            </a:r>
            <a:r>
              <a:rPr lang="ru-RU" sz="2000" b="1" i="1" dirty="0" smtClean="0"/>
              <a:t>. Ты </a:t>
            </a:r>
            <a:r>
              <a:rPr lang="ru-RU" sz="2000" b="1" i="1" dirty="0"/>
              <a:t>купил рабыню во Пскове, и вот меня за это схватила (подразумевается: уличая в краже) княгиня. А потом за меня поручилась дружина. Так что пошли-ка к тому мужу грамоту, если рабыня у него. А я вот хочу, коней купив и посадив [на коня] княжеского мужа, [идти] на очные ставки. А ты, если [еще] не взял тех денег, не бери у него </a:t>
            </a:r>
            <a:r>
              <a:rPr lang="ru-RU" sz="2000" b="1" i="1" dirty="0" smtClean="0"/>
              <a:t>ничего»</a:t>
            </a:r>
            <a:r>
              <a:rPr lang="ru-RU" sz="2000" b="1" i="1" dirty="0"/>
              <a:t/>
            </a:r>
            <a:br>
              <a:rPr lang="ru-RU" sz="2000" b="1" i="1" dirty="0"/>
            </a:br>
            <a:endParaRPr lang="ru-RU" sz="2000" b="1" i="1" dirty="0"/>
          </a:p>
        </p:txBody>
      </p:sp>
      <p:sp>
        <p:nvSpPr>
          <p:cNvPr id="6" name="Заголовок 1"/>
          <p:cNvSpPr>
            <a:spLocks noGrp="1"/>
          </p:cNvSpPr>
          <p:nvPr>
            <p:ph type="title"/>
          </p:nvPr>
        </p:nvSpPr>
        <p:spPr>
          <a:xfrm>
            <a:off x="395536" y="764704"/>
            <a:ext cx="8228707" cy="1143000"/>
          </a:xfrm>
        </p:spPr>
        <p:txBody>
          <a:bodyPr>
            <a:noAutofit/>
          </a:bodyPr>
          <a:lstStyle/>
          <a:p>
            <a:r>
              <a:rPr lang="ru-RU" sz="2800" b="1" dirty="0">
                <a:solidFill>
                  <a:schemeClr val="accent6">
                    <a:lumMod val="50000"/>
                  </a:schemeClr>
                </a:solidFill>
                <a:latin typeface="Segoe Script" pitchFamily="34" charset="0"/>
              </a:rPr>
              <a:t>Древнерусские берестяные грамоты</a:t>
            </a:r>
            <a:endParaRPr lang="ru-RU" sz="2800" dirty="0">
              <a:solidFill>
                <a:schemeClr val="accent6">
                  <a:lumMod val="50000"/>
                </a:schemeClr>
              </a:solidFill>
              <a:latin typeface="Segoe Script" pitchFamily="34" charset="0"/>
            </a:endParaRPr>
          </a:p>
        </p:txBody>
      </p:sp>
      <p:pic>
        <p:nvPicPr>
          <p:cNvPr id="7" name="Picture 2" descr="http://gramoty.ru/prorisi/bb109-0.gif"/>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31640" y="1169916"/>
            <a:ext cx="6120680" cy="305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4705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6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67544" y="548680"/>
            <a:ext cx="8228707" cy="1143000"/>
          </a:xfrm>
        </p:spPr>
        <p:txBody>
          <a:bodyPr>
            <a:noAutofit/>
          </a:bodyPr>
          <a:lstStyle/>
          <a:p>
            <a:r>
              <a:rPr lang="ru-RU" sz="3200" b="1" dirty="0">
                <a:solidFill>
                  <a:schemeClr val="accent6">
                    <a:lumMod val="50000"/>
                  </a:schemeClr>
                </a:solidFill>
                <a:latin typeface="Segoe Script" pitchFamily="34" charset="0"/>
              </a:rPr>
              <a:t>Начало образования на Руси</a:t>
            </a:r>
            <a:endParaRPr lang="ru-RU" sz="3200" dirty="0">
              <a:solidFill>
                <a:schemeClr val="accent6">
                  <a:lumMod val="50000"/>
                </a:schemeClr>
              </a:solidFill>
              <a:latin typeface="Segoe Script" pitchFamily="34" charset="0"/>
            </a:endParaRPr>
          </a:p>
        </p:txBody>
      </p:sp>
      <p:sp>
        <p:nvSpPr>
          <p:cNvPr id="6" name="Объект 5"/>
          <p:cNvSpPr>
            <a:spLocks noGrp="1"/>
          </p:cNvSpPr>
          <p:nvPr>
            <p:ph idx="1"/>
          </p:nvPr>
        </p:nvSpPr>
        <p:spPr>
          <a:xfrm>
            <a:off x="4427984" y="1600200"/>
            <a:ext cx="4258816" cy="4525963"/>
          </a:xfrm>
        </p:spPr>
        <p:txBody>
          <a:bodyPr>
            <a:normAutofit fontScale="70000" lnSpcReduction="20000"/>
          </a:bodyPr>
          <a:lstStyle/>
          <a:p>
            <a:r>
              <a:rPr lang="ru-RU" dirty="0"/>
              <a:t>Принятие нового вероисповедания и мировоззрения, коренным образом изменяющего все представления о жизни, длилось даже не годы, а целые века. Для распространения христианской веры и образования было недостаточно одних византийских священников: требовались собственные учебные заведения, и князь Владимир Святой принимает решение об открытии первых школ.</a:t>
            </a:r>
          </a:p>
        </p:txBody>
      </p:sp>
      <p:pic>
        <p:nvPicPr>
          <p:cNvPr id="1026" name="Picture 2" descr="http://www.int-edu.ru/museum/img_history/gramo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867" y="1612415"/>
            <a:ext cx="4272409" cy="436851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62618" y="5980931"/>
            <a:ext cx="4572000" cy="646331"/>
          </a:xfrm>
          <a:prstGeom prst="rect">
            <a:avLst/>
          </a:prstGeom>
        </p:spPr>
        <p:txBody>
          <a:bodyPr>
            <a:spAutoFit/>
          </a:bodyPr>
          <a:lstStyle/>
          <a:p>
            <a:r>
              <a:rPr lang="ru-RU" b="1" dirty="0"/>
              <a:t>Обучение грамоте. Миниатюра из "Жития Антония </a:t>
            </a:r>
            <a:r>
              <a:rPr lang="ru-RU" b="1" dirty="0" err="1"/>
              <a:t>Сийского</a:t>
            </a:r>
            <a:r>
              <a:rPr lang="ru-RU" b="1" dirty="0"/>
              <a:t>" XVII в.</a:t>
            </a:r>
            <a:endParaRPr lang="ru-RU" dirty="0"/>
          </a:p>
        </p:txBody>
      </p:sp>
    </p:spTree>
    <p:extLst>
      <p:ext uri="{BB962C8B-B14F-4D97-AF65-F5344CB8AC3E}">
        <p14:creationId xmlns:p14="http://schemas.microsoft.com/office/powerpoint/2010/main" val="195638719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int-edu.ru/museum/img_history/school_xix.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3920" y="1478448"/>
            <a:ext cx="5516159" cy="390110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11560" y="5445224"/>
            <a:ext cx="8064896" cy="646331"/>
          </a:xfrm>
          <a:prstGeom prst="rect">
            <a:avLst/>
          </a:prstGeom>
        </p:spPr>
        <p:txBody>
          <a:bodyPr wrap="square">
            <a:spAutoFit/>
          </a:bodyPr>
          <a:lstStyle/>
          <a:p>
            <a:pPr algn="ctr"/>
            <a:r>
              <a:rPr lang="ru-RU" b="1" dirty="0"/>
              <a:t>Школа XIV в. Миниатюра из "Жития Сергия Радонежского". Фрагмент. Конец XVI в.</a:t>
            </a:r>
            <a:endParaRPr lang="ru-RU" dirty="0"/>
          </a:p>
        </p:txBody>
      </p:sp>
      <p:sp>
        <p:nvSpPr>
          <p:cNvPr id="6" name="Заголовок 4"/>
          <p:cNvSpPr>
            <a:spLocks noGrp="1"/>
          </p:cNvSpPr>
          <p:nvPr>
            <p:ph type="title"/>
          </p:nvPr>
        </p:nvSpPr>
        <p:spPr>
          <a:xfrm>
            <a:off x="467544" y="548680"/>
            <a:ext cx="8228707" cy="1143000"/>
          </a:xfrm>
        </p:spPr>
        <p:txBody>
          <a:bodyPr>
            <a:noAutofit/>
          </a:bodyPr>
          <a:lstStyle/>
          <a:p>
            <a:r>
              <a:rPr lang="ru-RU" sz="3200" b="1" dirty="0">
                <a:solidFill>
                  <a:schemeClr val="accent6">
                    <a:lumMod val="50000"/>
                  </a:schemeClr>
                </a:solidFill>
                <a:latin typeface="Segoe Script" pitchFamily="34" charset="0"/>
              </a:rPr>
              <a:t>Начало образования на Руси</a:t>
            </a:r>
            <a:endParaRPr lang="ru-RU" sz="3200" dirty="0">
              <a:solidFill>
                <a:schemeClr val="accent6">
                  <a:lumMod val="50000"/>
                </a:schemeClr>
              </a:solidFill>
              <a:latin typeface="Segoe Script" pitchFamily="34" charset="0"/>
            </a:endParaRPr>
          </a:p>
        </p:txBody>
      </p:sp>
    </p:spTree>
    <p:extLst>
      <p:ext uri="{BB962C8B-B14F-4D97-AF65-F5344CB8AC3E}">
        <p14:creationId xmlns:p14="http://schemas.microsoft.com/office/powerpoint/2010/main" val="71089772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620688"/>
            <a:ext cx="8228707" cy="1143000"/>
          </a:xfrm>
        </p:spPr>
        <p:txBody>
          <a:bodyPr/>
          <a:lstStyle/>
          <a:p>
            <a:r>
              <a:rPr lang="ru-RU" sz="3000" b="1" dirty="0" smtClean="0">
                <a:solidFill>
                  <a:schemeClr val="accent6">
                    <a:lumMod val="50000"/>
                  </a:schemeClr>
                </a:solidFill>
                <a:latin typeface="Segoe Script" pitchFamily="34" charset="0"/>
              </a:rPr>
              <a:t>Создание славянской азбуки</a:t>
            </a:r>
            <a:endParaRPr lang="ru-RU" b="1" dirty="0">
              <a:solidFill>
                <a:schemeClr val="accent6">
                  <a:lumMod val="50000"/>
                </a:schemeClr>
              </a:solidFill>
              <a:latin typeface="Segoe Script" pitchFamily="34" charset="0"/>
            </a:endParaRPr>
          </a:p>
        </p:txBody>
      </p:sp>
      <p:sp>
        <p:nvSpPr>
          <p:cNvPr id="3" name="Объект 2"/>
          <p:cNvSpPr>
            <a:spLocks noGrp="1"/>
          </p:cNvSpPr>
          <p:nvPr>
            <p:ph idx="1"/>
          </p:nvPr>
        </p:nvSpPr>
        <p:spPr>
          <a:xfrm>
            <a:off x="2899938" y="1436191"/>
            <a:ext cx="5672520" cy="2856906"/>
          </a:xfrm>
        </p:spPr>
        <p:txBody>
          <a:bodyPr/>
          <a:lstStyle/>
          <a:p>
            <a:r>
              <a:rPr lang="ru-RU" sz="2400" dirty="0"/>
              <a:t>Распространение христианства на Руси стало возможным благодаря деятельности братьев Кирилла и </a:t>
            </a:r>
            <a:r>
              <a:rPr lang="ru-RU" sz="2400" dirty="0" err="1"/>
              <a:t>Мефодия</a:t>
            </a:r>
            <a:r>
              <a:rPr lang="ru-RU" sz="2400" dirty="0"/>
              <a:t>, создавших славянскую азбуку. На Руси появилась собственная литература, первые исторические сочинения, летописи…</a:t>
            </a:r>
          </a:p>
        </p:txBody>
      </p:sp>
      <p:pic>
        <p:nvPicPr>
          <p:cNvPr id="3076" name="Picture 4" descr="File:Kyrill&amp;Meth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2648417" cy="329678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1520" y="4829808"/>
            <a:ext cx="2648417" cy="400110"/>
          </a:xfrm>
          <a:prstGeom prst="rect">
            <a:avLst/>
          </a:prstGeom>
        </p:spPr>
        <p:txBody>
          <a:bodyPr wrap="none">
            <a:spAutoFit/>
          </a:bodyPr>
          <a:lstStyle/>
          <a:p>
            <a:r>
              <a:rPr lang="ru-RU" sz="2000" b="1" i="1" dirty="0"/>
              <a:t>Кирилл и Мефодий</a:t>
            </a:r>
            <a:endParaRPr lang="ru-RU" sz="2000" b="1" dirty="0"/>
          </a:p>
        </p:txBody>
      </p:sp>
      <p:sp>
        <p:nvSpPr>
          <p:cNvPr id="5" name="Прямоугольник 4"/>
          <p:cNvSpPr/>
          <p:nvPr/>
        </p:nvSpPr>
        <p:spPr>
          <a:xfrm>
            <a:off x="251520" y="5229918"/>
            <a:ext cx="8568952" cy="923330"/>
          </a:xfrm>
          <a:prstGeom prst="rect">
            <a:avLst/>
          </a:prstGeom>
        </p:spPr>
        <p:txBody>
          <a:bodyPr wrap="square">
            <a:spAutoFit/>
          </a:bodyPr>
          <a:lstStyle/>
          <a:p>
            <a:r>
              <a:rPr lang="ru-RU" dirty="0"/>
              <a:t>Канонизированы и почитаются как святые и на Востоке, и на Западе. В </a:t>
            </a:r>
            <a:r>
              <a:rPr lang="ru-RU" dirty="0" smtClean="0"/>
              <a:t>славянском православии</a:t>
            </a:r>
            <a:r>
              <a:rPr lang="ru-RU" dirty="0"/>
              <a:t> почитаются как святые равноапостольные «</a:t>
            </a:r>
            <a:r>
              <a:rPr lang="ru-RU" dirty="0" err="1"/>
              <a:t>учи́тели</a:t>
            </a:r>
            <a:r>
              <a:rPr lang="ru-RU" dirty="0"/>
              <a:t> </a:t>
            </a:r>
            <a:r>
              <a:rPr lang="ru-RU" dirty="0" err="1"/>
              <a:t>слове́нские</a:t>
            </a:r>
            <a:r>
              <a:rPr lang="ru-RU" dirty="0"/>
              <a:t>»; </a:t>
            </a:r>
          </a:p>
        </p:txBody>
      </p:sp>
      <p:pic>
        <p:nvPicPr>
          <p:cNvPr id="3078" name="Picture 6" descr="File:Cyril &amp; Methody-2 Mosc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193" y="1340769"/>
            <a:ext cx="3038600" cy="388915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51520" y="5368417"/>
            <a:ext cx="8424936" cy="646331"/>
          </a:xfrm>
          <a:prstGeom prst="rect">
            <a:avLst/>
          </a:prstGeom>
        </p:spPr>
        <p:txBody>
          <a:bodyPr wrap="square">
            <a:spAutoFit/>
          </a:bodyPr>
          <a:lstStyle/>
          <a:p>
            <a:r>
              <a:rPr lang="ru-RU" b="1" dirty="0"/>
              <a:t>Памятник Кириллу и </a:t>
            </a:r>
            <a:r>
              <a:rPr lang="ru-RU" b="1" dirty="0" err="1"/>
              <a:t>Мефодию</a:t>
            </a:r>
            <a:r>
              <a:rPr lang="ru-RU" dirty="0"/>
              <a:t>  </a:t>
            </a:r>
            <a:r>
              <a:rPr lang="ru-RU" dirty="0" smtClean="0"/>
              <a:t>в Москве</a:t>
            </a:r>
            <a:r>
              <a:rPr lang="ru-RU" dirty="0"/>
              <a:t>, расположенный на </a:t>
            </a:r>
            <a:r>
              <a:rPr lang="ru-RU" dirty="0" err="1"/>
              <a:t>Лубянском</a:t>
            </a:r>
            <a:r>
              <a:rPr lang="ru-RU" dirty="0"/>
              <a:t> проезде, недалеко от станции </a:t>
            </a:r>
            <a:r>
              <a:rPr lang="ru-RU" dirty="0" smtClean="0"/>
              <a:t>метро «</a:t>
            </a:r>
            <a:r>
              <a:rPr lang="ru-RU" dirty="0"/>
              <a:t>Китай-город».</a:t>
            </a:r>
          </a:p>
        </p:txBody>
      </p:sp>
    </p:spTree>
    <p:extLst>
      <p:ext uri="{BB962C8B-B14F-4D97-AF65-F5344CB8AC3E}">
        <p14:creationId xmlns:p14="http://schemas.microsoft.com/office/powerpoint/2010/main" val="26534227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barn(inVertical)">
                                      <p:cBhvr>
                                        <p:cTn id="7" dur="500"/>
                                        <p:tgtEl>
                                          <p:spTgt spid="3078"/>
                                        </p:tgtEl>
                                      </p:cBhvr>
                                    </p:animEffect>
                                  </p:childTnLst>
                                </p:cTn>
                              </p:par>
                              <p:par>
                                <p:cTn id="8" presetID="10" presetClass="exit" presetSubtype="0" fill="hold" grpId="0"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92696"/>
            <a:ext cx="8228707" cy="1143000"/>
          </a:xfrm>
        </p:spPr>
        <p:txBody>
          <a:bodyPr/>
          <a:lstStyle/>
          <a:p>
            <a:r>
              <a:rPr lang="ru-RU" sz="3200" b="1" dirty="0">
                <a:solidFill>
                  <a:schemeClr val="accent6">
                    <a:lumMod val="50000"/>
                  </a:schemeClr>
                </a:solidFill>
                <a:latin typeface="Segoe Script" pitchFamily="34" charset="0"/>
              </a:rPr>
              <a:t>Житие Кирилла и </a:t>
            </a:r>
            <a:r>
              <a:rPr lang="ru-RU" sz="3200" b="1" dirty="0" err="1">
                <a:solidFill>
                  <a:schemeClr val="accent6">
                    <a:lumMod val="50000"/>
                  </a:schemeClr>
                </a:solidFill>
                <a:latin typeface="Segoe Script" pitchFamily="34" charset="0"/>
              </a:rPr>
              <a:t>Мефодия</a:t>
            </a:r>
            <a:endParaRPr lang="ru-RU" sz="3200" b="1" dirty="0">
              <a:solidFill>
                <a:schemeClr val="accent6">
                  <a:lumMod val="50000"/>
                </a:schemeClr>
              </a:solidFill>
              <a:latin typeface="Segoe Script" pitchFamily="34" charset="0"/>
            </a:endParaRPr>
          </a:p>
        </p:txBody>
      </p:sp>
      <p:sp>
        <p:nvSpPr>
          <p:cNvPr id="3" name="Объект 2"/>
          <p:cNvSpPr>
            <a:spLocks noGrp="1"/>
          </p:cNvSpPr>
          <p:nvPr>
            <p:ph idx="1"/>
          </p:nvPr>
        </p:nvSpPr>
        <p:spPr>
          <a:xfrm>
            <a:off x="323528" y="1556792"/>
            <a:ext cx="8228707" cy="4525119"/>
          </a:xfrm>
        </p:spPr>
        <p:txBody>
          <a:bodyPr>
            <a:noAutofit/>
          </a:bodyPr>
          <a:lstStyle/>
          <a:p>
            <a:r>
              <a:rPr lang="ru-RU" sz="2400" dirty="0"/>
              <a:t>В городе </a:t>
            </a:r>
            <a:r>
              <a:rPr lang="ru-RU" sz="2400" dirty="0" err="1"/>
              <a:t>Солуне</a:t>
            </a:r>
            <a:r>
              <a:rPr lang="ru-RU" sz="2400" dirty="0"/>
              <a:t>, в Македонии, "жил знатный и богатый вельможа, званием воин-сотник по имени Лев. Жену его звали Марией. Жил он благочестиво, исполняя все заповеди Божий... У них было семь сыновей: старшего звали </a:t>
            </a:r>
            <a:r>
              <a:rPr lang="ru-RU" sz="2400" dirty="0" err="1"/>
              <a:t>Мефодием</a:t>
            </a:r>
            <a:r>
              <a:rPr lang="ru-RU" sz="2400" dirty="0"/>
              <a:t>, а младшего Константином, в монашестве Кириллом". Этими словами начинается "Житие Кирилла и </a:t>
            </a:r>
            <a:r>
              <a:rPr lang="ru-RU" sz="2400" dirty="0" err="1"/>
              <a:t>Мефодия</a:t>
            </a:r>
            <a:r>
              <a:rPr lang="ru-RU" sz="2400" dirty="0"/>
              <a:t>". </a:t>
            </a:r>
            <a:endParaRPr lang="ru-RU" sz="2400" dirty="0" smtClean="0"/>
          </a:p>
          <a:p>
            <a:r>
              <a:rPr lang="ru-RU" sz="2400" dirty="0" smtClean="0"/>
              <a:t>Именно </a:t>
            </a:r>
            <a:r>
              <a:rPr lang="ru-RU" sz="2400" dirty="0"/>
              <a:t>им принадлежит заслуга создания в 863 г. славянской азбуки – событие, культурное значение которого для славянских народов – болгар, русских, украинцев, белорусов, сербов, хорватов – трудно переоценить.</a:t>
            </a:r>
          </a:p>
        </p:txBody>
      </p:sp>
    </p:spTree>
    <p:extLst>
      <p:ext uri="{BB962C8B-B14F-4D97-AF65-F5344CB8AC3E}">
        <p14:creationId xmlns:p14="http://schemas.microsoft.com/office/powerpoint/2010/main" val="90878376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8228707" cy="1143000"/>
          </a:xfrm>
        </p:spPr>
        <p:txBody>
          <a:bodyPr/>
          <a:lstStyle/>
          <a:p>
            <a:r>
              <a:rPr lang="ru-RU" sz="3600" b="1" dirty="0">
                <a:solidFill>
                  <a:schemeClr val="accent6">
                    <a:lumMod val="50000"/>
                  </a:schemeClr>
                </a:solidFill>
                <a:latin typeface="Segoe Script" pitchFamily="34" charset="0"/>
              </a:rPr>
              <a:t>Кириллица или глаголица? </a:t>
            </a:r>
          </a:p>
        </p:txBody>
      </p:sp>
      <p:pic>
        <p:nvPicPr>
          <p:cNvPr id="8194" name="Picture 2" descr="http://www.booksite.ru/ancient/reader/spirit_3_04_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5" y="1340768"/>
            <a:ext cx="4039649" cy="324036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580880" y="1288462"/>
            <a:ext cx="3951560" cy="3139321"/>
          </a:xfrm>
          <a:prstGeom prst="rect">
            <a:avLst/>
          </a:prstGeom>
        </p:spPr>
        <p:txBody>
          <a:bodyPr wrap="square">
            <a:spAutoFit/>
          </a:bodyPr>
          <a:lstStyle/>
          <a:p>
            <a:r>
              <a:rPr lang="ru-RU" dirty="0"/>
              <a:t>Талантливый лингвист, Кирилл взял за основу греческий алфавит, состоящий из 24 букв, дополнил его характерными для славянских языков шипящими (ж, щ, ш, ч) и несколькими другими буквами. Некоторые из них сохранились в современном алфавите – б, ь, ъ, ы, другие давно вышли из употребления – ять, юс, ижица, фита. </a:t>
            </a:r>
          </a:p>
        </p:txBody>
      </p:sp>
      <p:sp>
        <p:nvSpPr>
          <p:cNvPr id="4" name="Прямоугольник 3"/>
          <p:cNvSpPr/>
          <p:nvPr/>
        </p:nvSpPr>
        <p:spPr>
          <a:xfrm>
            <a:off x="584436" y="4869160"/>
            <a:ext cx="7992888" cy="1477328"/>
          </a:xfrm>
          <a:prstGeom prst="rect">
            <a:avLst/>
          </a:prstGeom>
        </p:spPr>
        <p:txBody>
          <a:bodyPr wrap="square">
            <a:spAutoFit/>
          </a:bodyPr>
          <a:lstStyle/>
          <a:p>
            <a:r>
              <a:rPr lang="ru-RU" dirty="0"/>
              <a:t>Мы привыкли считать создателем кириллицы монаха Кирилла. Ученые долгое время не сомневались в этом. Однако сейчас большинство исследователей считают, что он создал не кириллицу, а глаголицу. До сих пор этот вопрос остается спорным в науке... </a:t>
            </a:r>
          </a:p>
          <a:p>
            <a:endParaRPr lang="ru-RU" dirty="0"/>
          </a:p>
        </p:txBody>
      </p:sp>
    </p:spTree>
    <p:extLst>
      <p:ext uri="{BB962C8B-B14F-4D97-AF65-F5344CB8AC3E}">
        <p14:creationId xmlns:p14="http://schemas.microsoft.com/office/powerpoint/2010/main" val="273236585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4502" y="476672"/>
            <a:ext cx="8228707" cy="1143000"/>
          </a:xfrm>
        </p:spPr>
        <p:txBody>
          <a:bodyPr/>
          <a:lstStyle/>
          <a:p>
            <a:r>
              <a:rPr lang="ru-RU" sz="3600" b="1" dirty="0">
                <a:solidFill>
                  <a:schemeClr val="accent6">
                    <a:lumMod val="50000"/>
                  </a:schemeClr>
                </a:solidFill>
                <a:latin typeface="Segoe Script" pitchFamily="34" charset="0"/>
              </a:rPr>
              <a:t>Древнерусская рукописная книга</a:t>
            </a:r>
          </a:p>
        </p:txBody>
      </p:sp>
      <p:pic>
        <p:nvPicPr>
          <p:cNvPr id="12290" name="Picture 2" descr="http://www.booksite.ru/fulltext/rya/bts/ev/110.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67544" y="1628800"/>
            <a:ext cx="4017838" cy="396044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booksite.ru/fulltext/rya/bts/ev/109.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436096" y="1665794"/>
            <a:ext cx="3170159" cy="221911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95536" y="5805264"/>
            <a:ext cx="3891193" cy="369332"/>
          </a:xfrm>
          <a:prstGeom prst="rect">
            <a:avLst/>
          </a:prstGeom>
        </p:spPr>
        <p:txBody>
          <a:bodyPr wrap="none">
            <a:spAutoFit/>
          </a:bodyPr>
          <a:lstStyle/>
          <a:p>
            <a:r>
              <a:rPr lang="ru-RU" b="1" dirty="0"/>
              <a:t>Летописец. Книжная миниатюра</a:t>
            </a:r>
          </a:p>
        </p:txBody>
      </p:sp>
      <p:sp>
        <p:nvSpPr>
          <p:cNvPr id="6" name="Прямоугольник 5"/>
          <p:cNvSpPr/>
          <p:nvPr/>
        </p:nvSpPr>
        <p:spPr>
          <a:xfrm>
            <a:off x="4534551" y="3861048"/>
            <a:ext cx="3925881" cy="646331"/>
          </a:xfrm>
          <a:prstGeom prst="rect">
            <a:avLst/>
          </a:prstGeom>
        </p:spPr>
        <p:txBody>
          <a:bodyPr wrap="square">
            <a:spAutoFit/>
          </a:bodyPr>
          <a:lstStyle/>
          <a:p>
            <a:r>
              <a:rPr lang="ru-RU" b="1" dirty="0"/>
              <a:t>Древнерусская рукописная книга XIII в.</a:t>
            </a:r>
          </a:p>
        </p:txBody>
      </p:sp>
      <p:sp>
        <p:nvSpPr>
          <p:cNvPr id="3" name="Прямоугольник 2"/>
          <p:cNvSpPr/>
          <p:nvPr/>
        </p:nvSpPr>
        <p:spPr>
          <a:xfrm>
            <a:off x="4530036" y="4507378"/>
            <a:ext cx="4218428" cy="1200329"/>
          </a:xfrm>
          <a:prstGeom prst="rect">
            <a:avLst/>
          </a:prstGeom>
        </p:spPr>
        <p:txBody>
          <a:bodyPr wrap="square">
            <a:spAutoFit/>
          </a:bodyPr>
          <a:lstStyle/>
          <a:p>
            <a:r>
              <a:rPr lang="ru-RU" dirty="0"/>
              <a:t>Писали книги обычно гусиным пером и чернилами. Привилегию писать лебединым и даже павлиньим пером имел царь. </a:t>
            </a:r>
          </a:p>
        </p:txBody>
      </p:sp>
    </p:spTree>
    <p:extLst>
      <p:ext uri="{BB962C8B-B14F-4D97-AF65-F5344CB8AC3E}">
        <p14:creationId xmlns:p14="http://schemas.microsoft.com/office/powerpoint/2010/main" val="1679427173"/>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1">
  <a:themeElements>
    <a:clrScheme name="">
      <a:dk1>
        <a:srgbClr val="000000"/>
      </a:dk1>
      <a:lt1>
        <a:srgbClr val="FFFFFF"/>
      </a:lt1>
      <a:dk2>
        <a:srgbClr val="000000"/>
      </a:dk2>
      <a:lt2>
        <a:srgbClr val="C4BDBD"/>
      </a:lt2>
      <a:accent1>
        <a:srgbClr val="62726A"/>
      </a:accent1>
      <a:accent2>
        <a:srgbClr val="855F48"/>
      </a:accent2>
      <a:accent3>
        <a:srgbClr val="FFFFFF"/>
      </a:accent3>
      <a:accent4>
        <a:srgbClr val="000000"/>
      </a:accent4>
      <a:accent5>
        <a:srgbClr val="B7BCB9"/>
      </a:accent5>
      <a:accent6>
        <a:srgbClr val="785540"/>
      </a:accent6>
      <a:hlink>
        <a:srgbClr val="B19B66"/>
      </a:hlink>
      <a:folHlink>
        <a:srgbClr val="5C5736"/>
      </a:folHlink>
    </a:clrScheme>
    <a:fontScheme name="OldBook">
      <a:majorFont>
        <a:latin typeface="Arial"/>
        <a:ea typeface="Harrington"/>
        <a:cs typeface="Harrington"/>
      </a:majorFont>
      <a:minorFont>
        <a:latin typeface="Arial"/>
        <a:ea typeface="Harrington"/>
        <a:cs typeface="Harringto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pitchFamily="1" charset="0"/>
            <a:ea typeface="Gill Sans" pitchFamily="1" charset="0"/>
            <a:cs typeface="Gill Sans" pitchFamily="1" charset="0"/>
            <a:sym typeface="Gill Sans" pitchFamily="1"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pitchFamily="1" charset="0"/>
            <a:ea typeface="Gill Sans" pitchFamily="1" charset="0"/>
            <a:cs typeface="Gill Sans" pitchFamily="1" charset="0"/>
            <a:sym typeface="Gill Sans" pitchFamily="1" charset="0"/>
          </a:defRPr>
        </a:defPPr>
      </a:lstStyle>
    </a:lnDef>
  </a:objectDefaults>
  <a:extraClrSchemeLst>
    <a:extraClrScheme>
      <a:clrScheme name="OldBoo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C4BDBD"/>
      </a:lt2>
      <a:accent1>
        <a:srgbClr val="62726A"/>
      </a:accent1>
      <a:accent2>
        <a:srgbClr val="855F48"/>
      </a:accent2>
      <a:accent3>
        <a:srgbClr val="FFFFFF"/>
      </a:accent3>
      <a:accent4>
        <a:srgbClr val="000000"/>
      </a:accent4>
      <a:accent5>
        <a:srgbClr val="B7BCB9"/>
      </a:accent5>
      <a:accent6>
        <a:srgbClr val="785540"/>
      </a:accent6>
      <a:hlink>
        <a:srgbClr val="B19B66"/>
      </a:hlink>
      <a:folHlink>
        <a:srgbClr val="5C5736"/>
      </a:folHlink>
    </a:clrScheme>
    <a:fontScheme name="Тема Office">
      <a:majorFont>
        <a:latin typeface="Gill Sans"/>
        <a:ea typeface="Gill Sans"/>
        <a:cs typeface="Gill Sans"/>
      </a:majorFont>
      <a:minorFont>
        <a:latin typeface="Gill Sans"/>
        <a:ea typeface="Gill Sans"/>
        <a:cs typeface="Gill Sans"/>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pitchFamily="1" charset="0"/>
            <a:ea typeface="Gill Sans" pitchFamily="1" charset="0"/>
            <a:cs typeface="Gill Sans" pitchFamily="1" charset="0"/>
            <a:sym typeface="Gill Sans" pitchFamily="1"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pitchFamily="1" charset="0"/>
            <a:ea typeface="Gill Sans" pitchFamily="1" charset="0"/>
            <a:cs typeface="Gill Sans" pitchFamily="1" charset="0"/>
            <a:sym typeface="Gill Sans" pitchFamily="1" charset="0"/>
          </a:defRPr>
        </a:defPPr>
      </a:lstStyle>
    </a:lnDef>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Тема Office">
  <a:themeElements>
    <a:clrScheme name="">
      <a:dk1>
        <a:srgbClr val="000000"/>
      </a:dk1>
      <a:lt1>
        <a:srgbClr val="FFFFFF"/>
      </a:lt1>
      <a:dk2>
        <a:srgbClr val="000000"/>
      </a:dk2>
      <a:lt2>
        <a:srgbClr val="C4BDBD"/>
      </a:lt2>
      <a:accent1>
        <a:srgbClr val="62726A"/>
      </a:accent1>
      <a:accent2>
        <a:srgbClr val="855F48"/>
      </a:accent2>
      <a:accent3>
        <a:srgbClr val="FFFFFF"/>
      </a:accent3>
      <a:accent4>
        <a:srgbClr val="000000"/>
      </a:accent4>
      <a:accent5>
        <a:srgbClr val="B7BCB9"/>
      </a:accent5>
      <a:accent6>
        <a:srgbClr val="785540"/>
      </a:accent6>
      <a:hlink>
        <a:srgbClr val="B19B66"/>
      </a:hlink>
      <a:folHlink>
        <a:srgbClr val="5C5736"/>
      </a:folHlink>
    </a:clrScheme>
    <a:fontScheme name="Тема Office">
      <a:majorFont>
        <a:latin typeface="Papyrus"/>
        <a:ea typeface="Papyrus"/>
        <a:cs typeface="Papyrus"/>
      </a:majorFont>
      <a:minorFont>
        <a:latin typeface="Papyrus"/>
        <a:ea typeface="Papyrus"/>
        <a:cs typeface="Papyrus"/>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pitchFamily="1" charset="0"/>
            <a:ea typeface="Gill Sans" pitchFamily="1" charset="0"/>
            <a:cs typeface="Gill Sans" pitchFamily="1" charset="0"/>
            <a:sym typeface="Gill Sans" pitchFamily="1"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pitchFamily="1" charset="0"/>
            <a:ea typeface="Gill Sans" pitchFamily="1" charset="0"/>
            <a:cs typeface="Gill Sans" pitchFamily="1" charset="0"/>
            <a:sym typeface="Gill Sans" pitchFamily="1" charset="0"/>
          </a:defRPr>
        </a:defPPr>
      </a:lstStyle>
    </a:lnDef>
  </a:objectDefaults>
  <a:extraClrSchemeLst>
    <a:extraClrScheme>
      <a:clrScheme name="Тема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221</TotalTime>
  <Words>1663</Words>
  <Application>Microsoft Office PowerPoint</Application>
  <PresentationFormat>Экран (4:3)</PresentationFormat>
  <Paragraphs>127</Paragraphs>
  <Slides>31</Slides>
  <Notes>13</Notes>
  <HiddenSlides>0</HiddenSlides>
  <MMClips>0</MMClips>
  <ScaleCrop>false</ScaleCrop>
  <HeadingPairs>
    <vt:vector size="4" baseType="variant">
      <vt:variant>
        <vt:lpstr>Тема</vt:lpstr>
      </vt:variant>
      <vt:variant>
        <vt:i4>3</vt:i4>
      </vt:variant>
      <vt:variant>
        <vt:lpstr>Заголовки слайдов</vt:lpstr>
      </vt:variant>
      <vt:variant>
        <vt:i4>31</vt:i4>
      </vt:variant>
    </vt:vector>
  </HeadingPairs>
  <TitlesOfParts>
    <vt:vector size="34" baseType="lpstr">
      <vt:lpstr>Тема1</vt:lpstr>
      <vt:lpstr>Тема Office</vt:lpstr>
      <vt:lpstr>1_Тема Office</vt:lpstr>
      <vt:lpstr>Презентация PowerPoint</vt:lpstr>
      <vt:lpstr>Ученье – свет, а неученье – тьма</vt:lpstr>
      <vt:lpstr>Презентация PowerPoint</vt:lpstr>
      <vt:lpstr>Начало образования на Руси</vt:lpstr>
      <vt:lpstr>Начало образования на Руси</vt:lpstr>
      <vt:lpstr>Создание славянской азбуки</vt:lpstr>
      <vt:lpstr>Житие Кирилла и Мефодия</vt:lpstr>
      <vt:lpstr>Кириллица или глаголица? </vt:lpstr>
      <vt:lpstr>Древнерусская рукописная книга</vt:lpstr>
      <vt:lpstr>Пергамен, чернила, гусиное перо...</vt:lpstr>
      <vt:lpstr>Устав, титло, заставка... </vt:lpstr>
      <vt:lpstr>Устав, титло, заставка... </vt:lpstr>
      <vt:lpstr>Презентация PowerPoint</vt:lpstr>
      <vt:lpstr>Презентация PowerPoint</vt:lpstr>
      <vt:lpstr>Презентация PowerPoint</vt:lpstr>
      <vt:lpstr>Писцы книг</vt:lpstr>
      <vt:lpstr>Киевские глаголические листки 9-10 век, древнейшая восточнославянская книга</vt:lpstr>
      <vt:lpstr>Остромирово Евангелие </vt:lpstr>
      <vt:lpstr>Мстиславово Евангелие до 1117 года</vt:lpstr>
      <vt:lpstr>Мстиславово Евангелие до 1117 года</vt:lpstr>
      <vt:lpstr>Мстиславово Евангелие до 1117 года</vt:lpstr>
      <vt:lpstr>Лицевой летописный свод</vt:lpstr>
      <vt:lpstr>Миниатюры из Лицевого свода</vt:lpstr>
      <vt:lpstr>Миниатюры из Лицевого свода</vt:lpstr>
      <vt:lpstr>Львовский «Апостол» Ивана Федорова</vt:lpstr>
      <vt:lpstr>«Апостол» Ивана Федорова. 1564 г. Гравюра евангелиста Луки и лист с заставкой.</vt:lpstr>
      <vt:lpstr>«Стоглав». 1551 г.</vt:lpstr>
      <vt:lpstr>Древнерусские берестяные грамоты</vt:lpstr>
      <vt:lpstr>Древнерусские берестяные грамоты</vt:lpstr>
      <vt:lpstr>Древнерусские берестяные грамоты</vt:lpstr>
      <vt:lpstr>Древнерусские берестяные грамоты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Светлана</dc:creator>
  <cp:lastModifiedBy>Светлана</cp:lastModifiedBy>
  <cp:revision>26</cp:revision>
  <dcterms:created xsi:type="dcterms:W3CDTF">2012-12-13T10:35:06Z</dcterms:created>
  <dcterms:modified xsi:type="dcterms:W3CDTF">2013-01-14T12:24:48Z</dcterms:modified>
</cp:coreProperties>
</file>