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2" r:id="rId2"/>
    <p:sldId id="258" r:id="rId3"/>
    <p:sldId id="291" r:id="rId4"/>
    <p:sldId id="257" r:id="rId5"/>
    <p:sldId id="259" r:id="rId6"/>
    <p:sldId id="260" r:id="rId7"/>
    <p:sldId id="293" r:id="rId8"/>
    <p:sldId id="262" r:id="rId9"/>
    <p:sldId id="294" r:id="rId10"/>
    <p:sldId id="261" r:id="rId11"/>
    <p:sldId id="263" r:id="rId12"/>
    <p:sldId id="264" r:id="rId13"/>
    <p:sldId id="265" r:id="rId14"/>
    <p:sldId id="266" r:id="rId15"/>
    <p:sldId id="27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84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32" autoAdjust="0"/>
  </p:normalViewPr>
  <p:slideViewPr>
    <p:cSldViewPr>
      <p:cViewPr varScale="1">
        <p:scale>
          <a:sx n="47" d="100"/>
          <a:sy n="47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2D63-51AF-41C3-87E3-DC5CD77EBD5E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4E39D-D20E-4B92-8C18-F8F51993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7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Рене </a:t>
            </a:r>
            <a:r>
              <a:rPr lang="ru-RU" dirty="0" err="1" smtClean="0"/>
              <a:t>Лалик</a:t>
            </a:r>
            <a:r>
              <a:rPr lang="ru-RU" dirty="0" smtClean="0"/>
              <a:t> (1860–1945) родился в городке Ай (департамент Марна) 6 апреля 1860. В 1876 поступил в ученики к золотых дел мастеру, продолжил образование в Школе декоративных искусств в Париже и мастерских Лондона (1878–1880). Работал по заказам дома Картье, а затем – у </a:t>
            </a:r>
            <a:r>
              <a:rPr lang="ru-RU" dirty="0" err="1" smtClean="0"/>
              <a:t>П.Дестапа</a:t>
            </a:r>
            <a:r>
              <a:rPr lang="ru-RU" dirty="0" smtClean="0"/>
              <a:t>, который передал ему в 1886 руководство своей мастерской. Рекламе его изделий способствовал сенсационный успех на Всемирной выставке 1900, а также тот факт, что в числе главных заказчиц </a:t>
            </a:r>
            <a:r>
              <a:rPr lang="ru-RU" dirty="0" err="1" smtClean="0"/>
              <a:t>Лалика</a:t>
            </a:r>
            <a:r>
              <a:rPr lang="ru-RU" dirty="0" smtClean="0"/>
              <a:t> была знаменитая Сара Бернар. По одной из версий, именно она познакомила художника с </a:t>
            </a:r>
            <a:r>
              <a:rPr lang="ru-RU" dirty="0" err="1" smtClean="0"/>
              <a:t>Калустом</a:t>
            </a:r>
            <a:r>
              <a:rPr lang="ru-RU" dirty="0" smtClean="0"/>
              <a:t> </a:t>
            </a:r>
            <a:r>
              <a:rPr lang="ru-RU" dirty="0" err="1" smtClean="0"/>
              <a:t>Гюльбенкяном</a:t>
            </a:r>
            <a:r>
              <a:rPr lang="ru-RU" dirty="0" smtClean="0"/>
              <a:t>, армянином по происхождению, кувейтским магнатом, ставшим меценатом Р.Ж. </a:t>
            </a:r>
            <a:r>
              <a:rPr lang="ru-RU" dirty="0" err="1" smtClean="0"/>
              <a:t>Лалика</a:t>
            </a:r>
            <a:r>
              <a:rPr lang="ru-RU" dirty="0" smtClean="0"/>
              <a:t>. Коллекция работ ювелира в Музее </a:t>
            </a:r>
            <a:r>
              <a:rPr lang="ru-RU" dirty="0" err="1" smtClean="0"/>
              <a:t>Калуста</a:t>
            </a:r>
            <a:r>
              <a:rPr lang="ru-RU" dirty="0" smtClean="0"/>
              <a:t> </a:t>
            </a:r>
            <a:r>
              <a:rPr lang="ru-RU" dirty="0" err="1" smtClean="0"/>
              <a:t>Гюльбенкяна</a:t>
            </a:r>
            <a:r>
              <a:rPr lang="ru-RU" dirty="0" smtClean="0"/>
              <a:t> в Лиссабоне насчитывает сегодня около 150 предметов и является одной из самых крупных в мире.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Рене </a:t>
            </a:r>
            <a:r>
              <a:rPr lang="ru-RU" dirty="0" err="1" smtClean="0"/>
              <a:t>Лалик</a:t>
            </a:r>
            <a:r>
              <a:rPr lang="ru-RU" dirty="0" smtClean="0"/>
              <a:t> создавал динамичные, необычных форм произведения. После Первой мировой войны </a:t>
            </a:r>
            <a:r>
              <a:rPr lang="ru-RU" dirty="0" err="1" smtClean="0"/>
              <a:t>Лалик</a:t>
            </a:r>
            <a:r>
              <a:rPr lang="ru-RU" dirty="0" smtClean="0"/>
              <a:t> на двух фабриках (в </a:t>
            </a:r>
            <a:r>
              <a:rPr lang="ru-RU" dirty="0" err="1" smtClean="0"/>
              <a:t>Комб</a:t>
            </a:r>
            <a:r>
              <a:rPr lang="ru-RU" dirty="0" smtClean="0"/>
              <a:t>-ла-</a:t>
            </a:r>
            <a:r>
              <a:rPr lang="ru-RU" dirty="0" err="1" smtClean="0"/>
              <a:t>Виль</a:t>
            </a:r>
            <a:r>
              <a:rPr lang="ru-RU" dirty="0" smtClean="0"/>
              <a:t> с 1910, а затем, после приобретения в 1918 году другого, более крупного завода — в </a:t>
            </a:r>
            <a:r>
              <a:rPr lang="ru-RU" dirty="0" err="1" smtClean="0"/>
              <a:t>Винжен-сюр-Модере</a:t>
            </a:r>
            <a:r>
              <a:rPr lang="ru-RU" dirty="0" smtClean="0"/>
              <a:t> (Эльзас)) занимался производством разнообразных стеклянных изделий, в том числе ваз, осветительных приборов, ювелирных украшений с использованием цветного стекла, и фигур-символов для автомобильных радиаторных решёток (первое из них было сделано по заказу Анри Ситроена). Рене </a:t>
            </a:r>
            <a:r>
              <a:rPr lang="ru-RU" dirty="0" err="1" smtClean="0"/>
              <a:t>Лалик</a:t>
            </a:r>
            <a:r>
              <a:rPr lang="ru-RU" dirty="0" smtClean="0"/>
              <a:t> много экспериментировал со стеклом. Если первые его работы были выполнены методом «исчезающего воска» (взятым им из ювелирных техник), то затем он разработал и внедрил на заводе в </a:t>
            </a:r>
            <a:r>
              <a:rPr lang="ru-RU" dirty="0" err="1" smtClean="0"/>
              <a:t>Винжен-сюр-Модере</a:t>
            </a:r>
            <a:r>
              <a:rPr lang="ru-RU" dirty="0" smtClean="0"/>
              <a:t> метод литья под давлением. Так были выполнены многие его скульптуры и вазы. Необычное цветное стекло и стекло с нанесённой на него патиной (цветной эмалью) — характерная особенность произведений </a:t>
            </a:r>
            <a:r>
              <a:rPr lang="ru-RU" dirty="0" err="1" smtClean="0"/>
              <a:t>Лалика</a:t>
            </a:r>
            <a:r>
              <a:rPr lang="ru-RU" dirty="0" smtClean="0"/>
              <a:t>. Рецепт знаменитого </a:t>
            </a:r>
            <a:r>
              <a:rPr lang="ru-RU" dirty="0" err="1" smtClean="0"/>
              <a:t>опалесцентного</a:t>
            </a:r>
            <a:r>
              <a:rPr lang="ru-RU" dirty="0" smtClean="0"/>
              <a:t> стекла </a:t>
            </a:r>
            <a:r>
              <a:rPr lang="ru-RU" dirty="0" err="1" smtClean="0"/>
              <a:t>Лалика</a:t>
            </a:r>
            <a:r>
              <a:rPr lang="ru-RU" dirty="0" smtClean="0"/>
              <a:t> до сих пор является «секретом фирмы». Вносил в свои произведения невиданный для этого вида искусств острый драматизм: помимо прихотливо вьющихся женских волос и драпировок, цветов и павлинов излюбленными его мотивами были мерцающие змейки и насекомые. Вводил и мифологические гротески. Предпочитал (в сравнении со стеклом </a:t>
            </a:r>
            <a:r>
              <a:rPr lang="ru-RU" dirty="0" err="1" smtClean="0"/>
              <a:t>Э.Галле</a:t>
            </a:r>
            <a:r>
              <a:rPr lang="ru-RU" dirty="0" smtClean="0"/>
              <a:t>) гораздо более простые силуэты и поверхности, украшая их, однако, тонким рельефным, деликатно подцвеченным декором. При этом модели отливались или прессовались в формах, что обеспечило массовость продукции (лидировали в ней знаменитые флаконы для духов, но предприятия </a:t>
            </a:r>
            <a:r>
              <a:rPr lang="ru-RU" dirty="0" err="1" smtClean="0"/>
              <a:t>Лалика</a:t>
            </a:r>
            <a:r>
              <a:rPr lang="ru-RU" dirty="0" smtClean="0"/>
              <a:t> выпускали также столовую и декоративную посуду, светильники и люстры, а позднее большие декоративные панно). Явившись одним из стилистических источников ар-</a:t>
            </a:r>
            <a:r>
              <a:rPr lang="ru-RU" dirty="0" err="1" smtClean="0"/>
              <a:t>деко</a:t>
            </a:r>
            <a:r>
              <a:rPr lang="ru-RU" dirty="0" smtClean="0"/>
              <a:t>, его стеклоделие достигло вершин популярности в 1920-е годы, когда панно и другие изделия </a:t>
            </a:r>
            <a:r>
              <a:rPr lang="ru-RU" dirty="0" err="1" smtClean="0"/>
              <a:t>Лалика</a:t>
            </a:r>
            <a:r>
              <a:rPr lang="ru-RU" dirty="0" smtClean="0"/>
              <a:t> стали одним из главных украшений французского отдела Международной выставки декоративного искусства в Париже (1925).</a:t>
            </a:r>
            <a:br>
              <a:rPr lang="ru-RU" dirty="0" smtClean="0"/>
            </a:br>
            <a:r>
              <a:rPr lang="ru-RU" dirty="0" smtClean="0"/>
              <a:t>Свой талант </a:t>
            </a:r>
            <a:r>
              <a:rPr lang="ru-RU" dirty="0" err="1" smtClean="0"/>
              <a:t>Лалик</a:t>
            </a:r>
            <a:r>
              <a:rPr lang="ru-RU" dirty="0" smtClean="0"/>
              <a:t> приложил и к созданию хрустальных флаконов для парфюмерной компании </a:t>
            </a:r>
            <a:r>
              <a:rPr lang="ru-RU" dirty="0" err="1" smtClean="0"/>
              <a:t>Коти</a:t>
            </a:r>
            <a:r>
              <a:rPr lang="ru-RU" dirty="0" smtClean="0"/>
              <a:t> и других (</a:t>
            </a:r>
            <a:r>
              <a:rPr lang="ru-RU" dirty="0" err="1" smtClean="0"/>
              <a:t>Nina</a:t>
            </a:r>
            <a:r>
              <a:rPr lang="ru-RU" dirty="0" smtClean="0"/>
              <a:t> </a:t>
            </a:r>
            <a:r>
              <a:rPr lang="ru-RU" dirty="0" err="1" smtClean="0"/>
              <a:t>Ricci</a:t>
            </a:r>
            <a:r>
              <a:rPr lang="ru-RU" dirty="0" smtClean="0"/>
              <a:t> и сегодня пользуется хрустальными флаконами </a:t>
            </a:r>
            <a:r>
              <a:rPr lang="ru-RU" dirty="0" err="1" smtClean="0"/>
              <a:t>Lalique</a:t>
            </a:r>
            <a:r>
              <a:rPr lang="ru-RU" dirty="0" smtClean="0"/>
              <a:t>). Сегодня у бренда </a:t>
            </a:r>
            <a:r>
              <a:rPr lang="ru-RU" dirty="0" err="1" smtClean="0"/>
              <a:t>Lalique</a:t>
            </a:r>
            <a:r>
              <a:rPr lang="ru-RU" dirty="0" smtClean="0"/>
              <a:t> есть собственные ароматы, как например: </a:t>
            </a:r>
            <a:r>
              <a:rPr lang="ru-RU" dirty="0" err="1" smtClean="0"/>
              <a:t>Lalique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Lalique</a:t>
            </a:r>
            <a:r>
              <a:rPr lang="ru-RU" dirty="0" smtClean="0"/>
              <a:t>, </a:t>
            </a:r>
            <a:r>
              <a:rPr lang="ru-RU" dirty="0" err="1" smtClean="0"/>
              <a:t>Lalique</a:t>
            </a:r>
            <a:r>
              <a:rPr lang="ru-RU" dirty="0" smtClean="0"/>
              <a:t> </a:t>
            </a:r>
            <a:r>
              <a:rPr lang="ru-RU" dirty="0" err="1" smtClean="0"/>
              <a:t>Pour</a:t>
            </a:r>
            <a:r>
              <a:rPr lang="ru-RU" dirty="0" smtClean="0"/>
              <a:t> </a:t>
            </a:r>
            <a:r>
              <a:rPr lang="ru-RU" dirty="0" err="1" smtClean="0"/>
              <a:t>Homme</a:t>
            </a:r>
            <a:r>
              <a:rPr lang="ru-RU" dirty="0" smtClean="0"/>
              <a:t> или </a:t>
            </a:r>
            <a:r>
              <a:rPr lang="ru-RU" dirty="0" err="1" smtClean="0"/>
              <a:t>Amethyst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последние годы жизни Рене </a:t>
            </a:r>
            <a:r>
              <a:rPr lang="ru-RU" dirty="0" err="1" smtClean="0"/>
              <a:t>Лалик</a:t>
            </a:r>
            <a:r>
              <a:rPr lang="ru-RU" dirty="0" smtClean="0"/>
              <a:t> много занимался «крупными формами» — оформлением гостиниц, церквей, ресторанов. Пароход Нормандия оформлен фирмой </a:t>
            </a:r>
            <a:r>
              <a:rPr lang="ru-RU" dirty="0" err="1" smtClean="0"/>
              <a:t>Лалик</a:t>
            </a:r>
            <a:r>
              <a:rPr lang="ru-RU" dirty="0" smtClean="0"/>
              <a:t>. Световые панели, люстры, бра, панели дверей, колонны, предметы сервировки, посуда, интерьерные украшения, фонтаны и многое другое выпущено фирмой в 1930-40 годы. Создавал гребни, пряжки и различные украшения, используя, помимо традиционных золота, серебра и драгоценных камней, рог, а также полудрагоценные камни, в целом почти вышедшие к тому времени из употребления. Всячески возвышал – на фоне интенсивной механизации ювелирного дела – значение ручного труда и образного начала, противопоставляя последнее чисто количественной роскоши (число каратов в «одном </a:t>
            </a:r>
            <a:r>
              <a:rPr lang="ru-RU" dirty="0" err="1" smtClean="0"/>
              <a:t>Лалике</a:t>
            </a:r>
            <a:r>
              <a:rPr lang="ru-RU" dirty="0" smtClean="0"/>
              <a:t>», как правило, значительно меньше, чем в аналогичного рода стандартных украшениях того времени). Он создавал драгоценности для неповторимой Сары Бернар. У него заказывала украшения русская императрица Александра Федоровна. Его произведения пользовались спросом у модных парижанок и жительниц других столиц мира. Рене Жюль </a:t>
            </a:r>
            <a:r>
              <a:rPr lang="ru-RU" dirty="0" err="1" smtClean="0"/>
              <a:t>Лалик</a:t>
            </a:r>
            <a:r>
              <a:rPr lang="ru-RU" dirty="0" smtClean="0"/>
              <a:t>, ювелир и художник по стеклу, по праву считается одним из лидеров стиля ар </a:t>
            </a:r>
            <a:r>
              <a:rPr lang="ru-RU" dirty="0" err="1" smtClean="0"/>
              <a:t>нуво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После смерти Рене </a:t>
            </a:r>
            <a:r>
              <a:rPr lang="ru-RU" dirty="0" err="1" smtClean="0"/>
              <a:t>Лалика</a:t>
            </a:r>
            <a:r>
              <a:rPr lang="ru-RU" dirty="0" smtClean="0"/>
              <a:t> его фирму возглавил сын — Марк </a:t>
            </a:r>
            <a:r>
              <a:rPr lang="ru-RU" dirty="0" err="1" smtClean="0"/>
              <a:t>Лалик</a:t>
            </a:r>
            <a:r>
              <a:rPr lang="ru-RU" dirty="0" smtClean="0"/>
              <a:t>, а затем внучка, Мари-Клод. В 2010 г. крупная выставка произведений </a:t>
            </a:r>
            <a:r>
              <a:rPr lang="ru-RU" dirty="0" err="1" smtClean="0"/>
              <a:t>Лалика</a:t>
            </a:r>
            <a:r>
              <a:rPr lang="ru-RU" dirty="0" smtClean="0"/>
              <a:t> прошла в Московском Кремле.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E39D-D20E-4B92-8C18-F8F519931C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3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weblancer.net/files/portfolio/1875/187504/6088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x-lines.ru/glit_1/1360869158gwnrHRdxE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12477"/>
            <a:ext cx="4968552" cy="12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309504" y="239737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один из выдающихся представителей ар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нуво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1081" y="4654979"/>
            <a:ext cx="6393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Лебедь Светлана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Григорьевна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учитель ИЗО, МХК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МАОУ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Ильинская СОШ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Ильинское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,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городской округ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Домодедово,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Московская область, </a:t>
            </a:r>
          </a:p>
        </p:txBody>
      </p:sp>
    </p:spTree>
    <p:extLst>
      <p:ext uri="{BB962C8B-B14F-4D97-AF65-F5344CB8AC3E}">
        <p14:creationId xmlns:p14="http://schemas.microsoft.com/office/powerpoint/2010/main" val="35227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19.postimage.org/ifjug2t3n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9944"/>
            <a:ext cx="3348859" cy="51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620688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При этом модели отливались или прессовались в формах, что обеспечило массовость продукции (лидировали в ней знаменитые флаконы для духов, но предприятия </a:t>
            </a:r>
            <a:r>
              <a:rPr lang="ru-RU" sz="2000" dirty="0" err="1"/>
              <a:t>Лалика</a:t>
            </a:r>
            <a:r>
              <a:rPr lang="ru-RU" sz="2000" dirty="0"/>
              <a:t> выпускали также столовую и декоративную посуду, светильники и люстры, а позднее большие декоративные панно).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Явившись </a:t>
            </a:r>
            <a:r>
              <a:rPr lang="ru-RU" sz="2000" dirty="0"/>
              <a:t>одним из стилистических источников ар-</a:t>
            </a:r>
            <a:r>
              <a:rPr lang="ru-RU" sz="2000" dirty="0" err="1"/>
              <a:t>деко</a:t>
            </a:r>
            <a:r>
              <a:rPr lang="ru-RU" sz="2000" dirty="0"/>
              <a:t>, его стеклоделие достигло вершин популярности в 1920-е годы, когда панно и другие изделия </a:t>
            </a:r>
            <a:r>
              <a:rPr lang="ru-RU" sz="2000" dirty="0" err="1"/>
              <a:t>Лалика</a:t>
            </a:r>
            <a:r>
              <a:rPr lang="ru-RU" sz="2000" dirty="0"/>
              <a:t> стали одним из главных украшений французского отдела Международной выставки декоративного искусства в Париже (1925).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08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s19.postimage.org/4kqluq503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391782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19.postimage.org/9or2aeuvn/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53" y="260646"/>
            <a:ext cx="3334274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19.postimage.org/q2pc5p8lv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902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82" y="1600200"/>
            <a:ext cx="58460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552728" cy="614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856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2288"/>
            <a:ext cx="4251185" cy="54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2288"/>
            <a:ext cx="3413050" cy="544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805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5" y="692696"/>
            <a:ext cx="711829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192688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Рене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Лалик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(1860 — 1945)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французский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ювелир и стеклянных дел мастер, один из выдающихся представителей ар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нуво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2732713"/>
            <a:ext cx="4032448" cy="147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создавал </a:t>
            </a:r>
            <a:r>
              <a:rPr lang="ru-RU" sz="2400" dirty="0"/>
              <a:t>динамичные, необычных форм </a:t>
            </a:r>
            <a:r>
              <a:rPr lang="ru-RU" sz="2400" dirty="0" smtClean="0"/>
              <a:t>произведения</a:t>
            </a:r>
            <a:endParaRPr lang="ru-RU" sz="2400" dirty="0"/>
          </a:p>
        </p:txBody>
      </p:sp>
      <p:pic>
        <p:nvPicPr>
          <p:cNvPr id="3074" name="Picture 2" descr="Laliq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528392" cy="41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10557" cy="51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58" y="943547"/>
            <a:ext cx="6517884" cy="50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19.postimage.org/7yvicjpoz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38881"/>
            <a:ext cx="6336704" cy="50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16632"/>
            <a:ext cx="543753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4525963"/>
          </a:xfrm>
        </p:spPr>
        <p:txBody>
          <a:bodyPr>
            <a:noAutofit/>
          </a:bodyPr>
          <a:lstStyle/>
          <a:p>
            <a:r>
              <a:rPr lang="ru-RU" sz="2000" dirty="0"/>
              <a:t>Его поклонницей и живой моделью становится Сара Бернар.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Это </a:t>
            </a:r>
            <a:r>
              <a:rPr lang="ru-RU" sz="2000" dirty="0"/>
              <a:t>для нее он создает знаменитые «ошейники» из перламутра, драгоценностей, керамики или металла.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Она </a:t>
            </a:r>
            <a:r>
              <a:rPr lang="ru-RU" sz="2000" dirty="0"/>
              <a:t>заказывает ему колье, браслеты, брошки и гребни для каждого отдельного спектакля. </a:t>
            </a:r>
            <a:r>
              <a:rPr lang="ru-RU" sz="2000" dirty="0" err="1"/>
              <a:t>Лалик</a:t>
            </a:r>
            <a:r>
              <a:rPr lang="ru-RU" sz="2000" dirty="0"/>
              <a:t> даже придумывает для нее прически.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2530" name="Picture 2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9" y="588907"/>
            <a:ext cx="373481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7373"/>
            <a:ext cx="3888432" cy="61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2737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20" y="1007731"/>
            <a:ext cx="564615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s19.postimage.org/ud401adoz/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980728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8927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s19.postimage.org/gzmkmjb9v/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400480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s19.postimage.org/tzybiyxub/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554427" cy="59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s19.postimage.org/ppjnndsr7/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s19.postimage.org/xtdj3iu37/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90641" cy="60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1052736"/>
            <a:ext cx="6552728" cy="4525963"/>
          </a:xfrm>
        </p:spPr>
        <p:txBody>
          <a:bodyPr>
            <a:noAutofit/>
          </a:bodyPr>
          <a:lstStyle/>
          <a:p>
            <a:r>
              <a:rPr lang="ru-RU" sz="2400" dirty="0"/>
              <a:t>После Первой мировой войны </a:t>
            </a:r>
            <a:r>
              <a:rPr lang="ru-RU" sz="2400" dirty="0" err="1"/>
              <a:t>Лалик</a:t>
            </a:r>
            <a:r>
              <a:rPr lang="ru-RU" sz="2400" dirty="0"/>
              <a:t> на двух фабриках (в </a:t>
            </a:r>
            <a:r>
              <a:rPr lang="ru-RU" sz="2400" dirty="0" err="1"/>
              <a:t>Комб</a:t>
            </a:r>
            <a:r>
              <a:rPr lang="ru-RU" sz="2400" dirty="0"/>
              <a:t>-ла-</a:t>
            </a:r>
            <a:r>
              <a:rPr lang="ru-RU" sz="2400" dirty="0" err="1"/>
              <a:t>Виль</a:t>
            </a:r>
            <a:r>
              <a:rPr lang="ru-RU" sz="2400" dirty="0"/>
              <a:t> с 1910, а затем, после приобретения в 1918 году другого, более крупного завода — в </a:t>
            </a:r>
            <a:r>
              <a:rPr lang="ru-RU" sz="2400" dirty="0" err="1"/>
              <a:t>Винжен-сюр-Модере</a:t>
            </a:r>
            <a:r>
              <a:rPr lang="ru-RU" sz="2400" dirty="0"/>
              <a:t> (Эльзас)) занимался производством разнообразных стеклянных изделий, в том числе ваз, осветительных приборов, ювелирных украшений с использованием цветного стекла, и фигур-символов для автомобильных радиаторных решёток (первое из них было сделано по заказу Анри Ситроена).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36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s19.postimage.org/weq73ee37/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82" y="404664"/>
            <a:ext cx="31296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s19.postimage.org/4i6q7w1cj/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44684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4281" y="4149080"/>
            <a:ext cx="7243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Лебедь Светлана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Григорьевна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учитель ИЗО, МХК</a:t>
            </a:r>
          </a:p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МАОУ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Ильинская СОШ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Ильинское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,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городской округ 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Домодедово,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Московская область, </a:t>
            </a:r>
          </a:p>
        </p:txBody>
      </p:sp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s19.postimage.org/n7ypomu37/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00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4281" y="4149080"/>
            <a:ext cx="7243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Лебедь Светлана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Григорьевна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учитель ИЗО, МХК</a:t>
            </a:r>
          </a:p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МАОУ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Ильинская СОШ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Ильинское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,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городской округ 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Домодедово,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Московская область, </a:t>
            </a:r>
          </a:p>
        </p:txBody>
      </p:sp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s19.postimage.org/5gn3a6eoj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6416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s19.postimage.org/ck02ag2xf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1407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s19.postimage.org/mil0wxccz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9490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s19.postimage.org/9azf97iz7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40352" cy="48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s19.postimage.org/y00vhgyxf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54" y="1244335"/>
            <a:ext cx="6466092" cy="44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19.postimage.org/i8k56kbf7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272"/>
            <a:ext cx="53627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19.postimage.org/ilxjj628j/imag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4" y="692696"/>
            <a:ext cx="3948786" cy="44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692696"/>
            <a:ext cx="3816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Рене </a:t>
            </a:r>
            <a:r>
              <a:rPr lang="ru-RU" sz="2000" dirty="0" err="1"/>
              <a:t>Лалик</a:t>
            </a:r>
            <a:r>
              <a:rPr lang="ru-RU" sz="2000" dirty="0"/>
              <a:t> много экспериментировал со стеклом.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Если </a:t>
            </a:r>
            <a:r>
              <a:rPr lang="ru-RU" sz="2000" dirty="0"/>
              <a:t>первые его работы были выполнены методом «исчезающего воска» (взятым им из ювелирных техник), то затем он разработал и внедрил на заводе в </a:t>
            </a:r>
            <a:r>
              <a:rPr lang="ru-RU" sz="2000" dirty="0" err="1"/>
              <a:t>Винжен-сюр-Модере</a:t>
            </a:r>
            <a:r>
              <a:rPr lang="ru-RU" sz="2000" dirty="0"/>
              <a:t> метод литья под давлением. Так были выполнены многие его скульптуры и вазы. </a:t>
            </a:r>
          </a:p>
        </p:txBody>
      </p:sp>
    </p:spTree>
    <p:extLst>
      <p:ext uri="{BB962C8B-B14F-4D97-AF65-F5344CB8AC3E}">
        <p14:creationId xmlns:p14="http://schemas.microsoft.com/office/powerpoint/2010/main" val="2683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19.postimage.org/ahpfefftf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2" y="476672"/>
            <a:ext cx="845536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19.postimage.org/qwjcqzxsj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16" y="564169"/>
            <a:ext cx="5537967" cy="5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5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0691" y="2132856"/>
            <a:ext cx="5365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Необычное цветное стекло и стекло с нанесённой на него патиной (цветной эмалью) — характерная особенность произведений </a:t>
            </a:r>
            <a:r>
              <a:rPr lang="ru-RU" sz="2000" dirty="0" err="1"/>
              <a:t>Лалика</a:t>
            </a:r>
            <a:r>
              <a:rPr lang="ru-RU" sz="2000" dirty="0"/>
              <a:t>. Рецепт знаменитого </a:t>
            </a:r>
            <a:r>
              <a:rPr lang="ru-RU" sz="2000" dirty="0" err="1"/>
              <a:t>опалесцентного</a:t>
            </a:r>
            <a:r>
              <a:rPr lang="ru-RU" sz="2000" dirty="0"/>
              <a:t> стекла </a:t>
            </a:r>
            <a:r>
              <a:rPr lang="ru-RU" sz="2000" dirty="0" err="1"/>
              <a:t>Лалика</a:t>
            </a:r>
            <a:r>
              <a:rPr lang="ru-RU" sz="2000" dirty="0"/>
              <a:t> до сих пор является «секретом фирмы». </a:t>
            </a:r>
          </a:p>
        </p:txBody>
      </p:sp>
    </p:spTree>
    <p:extLst>
      <p:ext uri="{BB962C8B-B14F-4D97-AF65-F5344CB8AC3E}">
        <p14:creationId xmlns:p14="http://schemas.microsoft.com/office/powerpoint/2010/main" val="374409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19.postimage.org/vxvsphbkj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118104" cy="2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19.postimage.org/yt8vwcfkj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22890" cy="630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19.postimage.org/js6lf2wur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97958"/>
            <a:ext cx="234219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3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weblancer.net/files/portfolio/1875/187504/60880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8840" y="1412776"/>
            <a:ext cx="5166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Вносил в свои произведения невиданный для этого вида искусств острый драматизм: помимо прихотливо вьющихся женских волос и драпировок, цветов и павлинов излюбленными его мотивами были мерцающие змейки и насекомые.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Вводил </a:t>
            </a:r>
            <a:r>
              <a:rPr lang="ru-RU" sz="2000" dirty="0"/>
              <a:t>и мифологические гротески. Предпочитал (в сравнении со стеклом </a:t>
            </a:r>
            <a:r>
              <a:rPr lang="ru-RU" sz="2000" dirty="0" err="1"/>
              <a:t>Э.Галле</a:t>
            </a:r>
            <a:r>
              <a:rPr lang="ru-RU" sz="2000" dirty="0"/>
              <a:t>) гораздо более простые силуэты и поверхности, украшая их, однако, тонким рельефным, деликатно подцвеченным декором.</a:t>
            </a:r>
          </a:p>
        </p:txBody>
      </p:sp>
    </p:spTree>
    <p:extLst>
      <p:ext uri="{BB962C8B-B14F-4D97-AF65-F5344CB8AC3E}">
        <p14:creationId xmlns:p14="http://schemas.microsoft.com/office/powerpoint/2010/main" val="15293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568</Words>
  <Application>Microsoft Office PowerPoint</Application>
  <PresentationFormat>Экран (4:3)</PresentationFormat>
  <Paragraphs>32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Рене Лалик  (1860 — 1945)  французский ювелир и стеклянных дел мастер, один из выдающихся представителей ар нуво.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13</cp:revision>
  <dcterms:created xsi:type="dcterms:W3CDTF">2013-02-21T09:51:31Z</dcterms:created>
  <dcterms:modified xsi:type="dcterms:W3CDTF">2013-11-30T11:21:15Z</dcterms:modified>
</cp:coreProperties>
</file>