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wildberries.ru/img/2012/07/20110805perchatka5.jpg" TargetMode="External"/><Relationship Id="rId2" Type="http://schemas.openxmlformats.org/officeDocument/2006/relationships/hyperlink" Target="http://wiki.wildberries.ru/things/accessories/glov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wildberries.ru/img/2012/07/17.jpg" TargetMode="External"/><Relationship Id="rId4" Type="http://schemas.openxmlformats.org/officeDocument/2006/relationships/hyperlink" Target="http://wiki.wildberries.ru/img/2012/07/original-11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24744"/>
            <a:ext cx="5648623" cy="200856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на тему «История возникновения перчаток»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6021288"/>
            <a:ext cx="7406640" cy="648072"/>
          </a:xfrm>
        </p:spPr>
        <p:txBody>
          <a:bodyPr/>
          <a:lstStyle/>
          <a:p>
            <a:r>
              <a:rPr lang="ru-RU" dirty="0" smtClean="0"/>
              <a:t>Подготовила </a:t>
            </a:r>
            <a:r>
              <a:rPr lang="ru-RU" dirty="0" err="1" smtClean="0"/>
              <a:t>Станевич</a:t>
            </a:r>
            <a:r>
              <a:rPr lang="ru-RU" dirty="0" smtClean="0"/>
              <a:t> </a:t>
            </a:r>
            <a:r>
              <a:rPr lang="ru-RU" dirty="0"/>
              <a:t>Д</a:t>
            </a:r>
            <a:r>
              <a:rPr lang="ru-RU" dirty="0" smtClean="0"/>
              <a:t>арья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7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XVII – XVIII </a:t>
            </a:r>
            <a:r>
              <a:rPr lang="ru-RU" b="1" dirty="0" smtClean="0">
                <a:effectLst/>
              </a:rPr>
              <a:t>века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12776"/>
            <a:ext cx="3530302" cy="432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412776"/>
            <a:ext cx="3572048" cy="42812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3757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XIX </a:t>
            </a:r>
            <a:r>
              <a:rPr lang="ru-RU" b="1" dirty="0" smtClean="0">
                <a:effectLst/>
              </a:rPr>
              <a:t>век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525658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 1807 г. англичанин Джеймс Винтер изобрел машину для пошива кожаных перчаток. С того времени производство стало потоковым, а цена перчаток, соответственно, уменьшилась. В это же время появились первые резиновые модели, а также перчатки без пальцев – митенки. В Европе того периода было модным подражание античности. Барышни, желая походить на нимф, </a:t>
            </a:r>
            <a:r>
              <a:rPr lang="ru-RU" dirty="0" smtClean="0"/>
              <a:t>заказывали</a:t>
            </a:r>
            <a:r>
              <a:rPr lang="ru-RU" dirty="0"/>
              <a:t> </a:t>
            </a:r>
            <a:r>
              <a:rPr lang="ru-RU" dirty="0" smtClean="0"/>
              <a:t>платья</a:t>
            </a:r>
            <a:r>
              <a:rPr lang="ru-RU" dirty="0"/>
              <a:t> без рукавов из легких прозрачных тканей, а к ним – перчатки выше локтя.</a:t>
            </a:r>
          </a:p>
          <a:p>
            <a:r>
              <a:rPr lang="ru-RU" dirty="0"/>
              <a:t>Наполеон вновь ввел моду на перчатки: он считал, что они придают мужественный и воинственный вид. Все его приближенные должны были входить к нему в кабинет только в </a:t>
            </a:r>
            <a:r>
              <a:rPr lang="ru-RU" dirty="0" smtClean="0"/>
              <a:t>них.</a:t>
            </a:r>
            <a:r>
              <a:rPr lang="ru-RU" dirty="0"/>
              <a:t> К 1806 году в коллекции полководца насчитывалось свыше 240 пар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  <a:r>
              <a:rPr lang="ru-RU" dirty="0"/>
              <a:t>Дамы носили кружевные, тюлевые и льняные перчатки. Вечером барышни носили перчатки без пальцев, а днем – с пальцами.</a:t>
            </a:r>
          </a:p>
          <a:p>
            <a:r>
              <a:rPr lang="ru-RU" dirty="0"/>
              <a:t>Мужчины предпочитали перчатки из кожи, замши или лайки, без вышивок и украшений. Наибольшее значение придавалось качеству и фасону материала. Хорошим тоном считалось менять перчатки не менее 5-6 раз в день.</a:t>
            </a:r>
          </a:p>
          <a:p>
            <a:r>
              <a:rPr lang="ru-RU" dirty="0"/>
              <a:t>В Англии начала XIX века были сформулированы правила «истинного джентльмена». Одно из них гласило, что он должен менять перчатки не менее шести раз в день. В обиход вошла крылатая фраза «менять как перчатки».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69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XIX </a:t>
            </a:r>
            <a:r>
              <a:rPr lang="ru-RU" b="1" dirty="0" smtClean="0">
                <a:effectLst/>
              </a:rPr>
              <a:t>век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513" y="1524000"/>
            <a:ext cx="3404774" cy="46640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63" y="1524000"/>
            <a:ext cx="3404774" cy="46640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667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XIX </a:t>
            </a:r>
            <a:r>
              <a:rPr lang="ru-RU" b="1" dirty="0" smtClean="0">
                <a:effectLst/>
              </a:rPr>
              <a:t>век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В России в то время начали производство лайки, из которой изготавливали тонкие и эластичные перчатки. Носили их преимущественно мужчины, женщины же в холодную погоду надевали муфты или меховые рукавицы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/>
              <a:t>Первым человеком, который осуществил механическую кройку перчаток, стал работник больницы Гренобля, француз </a:t>
            </a:r>
            <a:r>
              <a:rPr lang="ru-RU" sz="1600" dirty="0" err="1"/>
              <a:t>Ксавье</a:t>
            </a:r>
            <a:r>
              <a:rPr lang="ru-RU" sz="1600" dirty="0"/>
              <a:t> </a:t>
            </a:r>
            <a:r>
              <a:rPr lang="ru-RU" sz="1600" dirty="0" err="1"/>
              <a:t>Жювен</a:t>
            </a:r>
            <a:r>
              <a:rPr lang="ru-RU" sz="1600" b="1" dirty="0" smtClean="0"/>
              <a:t>.</a:t>
            </a:r>
            <a:r>
              <a:rPr lang="ru-RU" sz="1600" b="1" dirty="0"/>
              <a:t> </a:t>
            </a:r>
            <a:r>
              <a:rPr lang="ru-RU" sz="1600" dirty="0"/>
              <a:t>Изучая руки умерших людей, </a:t>
            </a:r>
            <a:r>
              <a:rPr lang="ru-RU" sz="1600" dirty="0" err="1"/>
              <a:t>Жювену</a:t>
            </a:r>
            <a:r>
              <a:rPr lang="ru-RU" sz="1600" dirty="0"/>
              <a:t> удалось выделить 32 типовых размера, и в 30-х гг. он предложил раскраивать перчатки из цельного материала, включая </a:t>
            </a:r>
            <a:r>
              <a:rPr lang="ru-RU" sz="1600" dirty="0" smtClean="0"/>
              <a:t>большой палец.</a:t>
            </a:r>
          </a:p>
          <a:p>
            <a:endParaRPr lang="ru-RU" sz="1600" dirty="0"/>
          </a:p>
          <a:p>
            <a:r>
              <a:rPr lang="ru-RU" sz="1600" dirty="0"/>
              <a:t>Самым известным производителем перчаток во всем мире стала компания мадам </a:t>
            </a:r>
            <a:r>
              <a:rPr lang="ru-RU" sz="1600" dirty="0" err="1"/>
              <a:t>Перрин</a:t>
            </a:r>
            <a:r>
              <a:rPr lang="ru-RU" sz="1600" dirty="0"/>
              <a:t>, основанная в 1860 году.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6280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ХХ </a:t>
            </a:r>
            <a:r>
              <a:rPr lang="ru-RU" b="1" dirty="0" smtClean="0">
                <a:effectLst/>
              </a:rPr>
              <a:t>век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4144504" cy="500134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До 30-х годов ХХ века перчатки были символом хорошего тона в светском обществе.</a:t>
            </a:r>
          </a:p>
          <a:p>
            <a:r>
              <a:rPr lang="ru-RU" dirty="0"/>
              <a:t>В 1911 году Данте </a:t>
            </a:r>
            <a:r>
              <a:rPr lang="ru-RU" dirty="0" err="1"/>
              <a:t>Труссарди</a:t>
            </a:r>
            <a:r>
              <a:rPr lang="ru-RU" dirty="0"/>
              <a:t> начал производить кожаные перчатки. В числе его постоянных клиентов были королевские особы</a:t>
            </a:r>
            <a:r>
              <a:rPr lang="ru-RU" b="1" dirty="0"/>
              <a:t>. </a:t>
            </a:r>
            <a:r>
              <a:rPr lang="ru-RU" dirty="0"/>
              <a:t>Наиболее популярным материалом для женских перчаток стала лайка – кожа новорожденных козлят и ягнят, которая позволяла изготовить модели, сохраняющие форму и подчеркивающие силуэт кисти. Для пошива мужских перчаток преимущественно использовалась свиная кожа. Спортивные модели шились из кожи собак. В 30-е годы появились перчатки с раструбами.</a:t>
            </a:r>
          </a:p>
          <a:p>
            <a:r>
              <a:rPr lang="ru-RU" dirty="0"/>
              <a:t>Позднее перчатки носили актрисы Вивьен Ли, Сара Бернар, Одри Хепберн, Мэрилин Монро. Благодаря Голливуду, мода на перчатки не уходила до середины века. Во второй половине столетия женщины стали носить трикотажные и ажурные перчатки. </a:t>
            </a:r>
            <a:r>
              <a:rPr lang="ru-RU" dirty="0" err="1"/>
              <a:t>Кристиан</a:t>
            </a:r>
            <a:r>
              <a:rPr lang="ru-RU" dirty="0"/>
              <a:t> </a:t>
            </a:r>
            <a:r>
              <a:rPr lang="ru-RU" dirty="0" smtClean="0"/>
              <a:t>Диор предложил </a:t>
            </a:r>
            <a:r>
              <a:rPr lang="ru-RU" dirty="0"/>
              <a:t>женщинам элегантные перчатки до локтя.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628800"/>
            <a:ext cx="3145532" cy="42484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647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ХХ </a:t>
            </a:r>
            <a:r>
              <a:rPr lang="ru-RU" b="1" dirty="0" smtClean="0">
                <a:effectLst/>
              </a:rPr>
              <a:t>век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84784"/>
            <a:ext cx="3458240" cy="46640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484784"/>
            <a:ext cx="3640253" cy="46085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094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XXI </a:t>
            </a:r>
            <a:r>
              <a:rPr lang="ru-RU" b="1" dirty="0" smtClean="0">
                <a:effectLst/>
              </a:rPr>
              <a:t>век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 XXI веке дизайнеры используют перчатки практически в каждой коллекции. В моду входят перчатки различных цветов, из разных материалов. В осенне-зимнем сезоне 2012-2013 года наиболее популярными стали высокие перчатки. Их предложили </a:t>
            </a:r>
            <a:r>
              <a:rPr lang="ru-RU" dirty="0" err="1"/>
              <a:t>Christian</a:t>
            </a:r>
            <a:r>
              <a:rPr lang="ru-RU" u="sng" dirty="0"/>
              <a:t> </a:t>
            </a:r>
            <a:r>
              <a:rPr lang="ru-RU" dirty="0" err="1"/>
              <a:t>Dior</a:t>
            </a:r>
            <a:r>
              <a:rPr lang="ru-RU" dirty="0"/>
              <a:t>, </a:t>
            </a:r>
            <a:r>
              <a:rPr lang="ru-RU" dirty="0" err="1"/>
              <a:t>Roberto</a:t>
            </a:r>
            <a:r>
              <a:rPr lang="ru-RU" u="sng" dirty="0"/>
              <a:t> </a:t>
            </a:r>
            <a:r>
              <a:rPr lang="ru-RU" dirty="0" err="1"/>
              <a:t>Cavalli</a:t>
            </a:r>
            <a:r>
              <a:rPr lang="ru-RU" dirty="0"/>
              <a:t>, </a:t>
            </a:r>
            <a:r>
              <a:rPr lang="ru-RU" dirty="0" err="1"/>
              <a:t>Nina</a:t>
            </a:r>
            <a:r>
              <a:rPr lang="ru-RU" u="sng" dirty="0"/>
              <a:t> </a:t>
            </a:r>
            <a:r>
              <a:rPr lang="ru-RU" dirty="0" err="1" smtClean="0"/>
              <a:t>Ricсi</a:t>
            </a:r>
            <a:r>
              <a:rPr lang="ru-RU" dirty="0"/>
              <a:t> и др. </a:t>
            </a:r>
            <a:r>
              <a:rPr lang="ru-RU" dirty="0" err="1"/>
              <a:t>Chanel</a:t>
            </a:r>
            <a:r>
              <a:rPr lang="ru-RU" dirty="0"/>
              <a:t>,  </a:t>
            </a:r>
            <a:r>
              <a:rPr lang="ru-RU" dirty="0" err="1" smtClean="0"/>
              <a:t>Lanvin</a:t>
            </a:r>
            <a:r>
              <a:rPr lang="ru-RU" dirty="0"/>
              <a:t> </a:t>
            </a:r>
            <a:r>
              <a:rPr lang="ru-RU" dirty="0" smtClean="0"/>
              <a:t>сочетали </a:t>
            </a:r>
            <a:r>
              <a:rPr lang="ru-RU" dirty="0"/>
              <a:t>перчатки с перстнями и браслетами. </a:t>
            </a:r>
            <a:r>
              <a:rPr lang="ru-RU" dirty="0" err="1" smtClean="0"/>
              <a:t>Giorgio</a:t>
            </a:r>
            <a:r>
              <a:rPr lang="ru-RU" u="sng" dirty="0"/>
              <a:t> </a:t>
            </a:r>
            <a:r>
              <a:rPr lang="ru-RU" dirty="0" err="1" smtClean="0"/>
              <a:t>Armani</a:t>
            </a:r>
            <a:r>
              <a:rPr lang="ru-RU" dirty="0"/>
              <a:t> предложил митенки из ткани и замши. Короткие модели были представлены у </a:t>
            </a:r>
            <a:r>
              <a:rPr lang="ru-RU" dirty="0" err="1" smtClean="0"/>
              <a:t>BurberryProrsum</a:t>
            </a:r>
            <a:r>
              <a:rPr lang="ru-RU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650" y="1570037"/>
            <a:ext cx="3048000" cy="4572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372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wiki.wildberries.ru/things/accessories/gloves</a:t>
            </a:r>
            <a:endParaRPr lang="ru-RU" dirty="0" smtClean="0"/>
          </a:p>
          <a:p>
            <a:pPr>
              <a:buFont typeface="Courier New" pitchFamily="49" charset="0"/>
              <a:buChar char="o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wiki.wildberries.ru/img/2012/07/20110805perchatka5.jpg</a:t>
            </a:r>
            <a:endParaRPr lang="ru-RU" dirty="0" smtClean="0"/>
          </a:p>
          <a:p>
            <a:pPr>
              <a:buFont typeface="Courier New" pitchFamily="49" charset="0"/>
              <a:buChar char="o"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wiki.wildberries.ru/img/2012/07/original-11.jpg</a:t>
            </a:r>
            <a:endParaRPr lang="ru-RU" dirty="0" smtClean="0"/>
          </a:p>
          <a:p>
            <a:pPr>
              <a:buFont typeface="Courier New" pitchFamily="49" charset="0"/>
              <a:buChar char="o"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wiki.wildberries.ru/img/2012/07/17.jpg</a:t>
            </a:r>
            <a:endParaRPr lang="ru-RU" dirty="0" smtClean="0"/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И т.д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84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124744"/>
            <a:ext cx="6584836" cy="357984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2400" dirty="0" smtClean="0"/>
              <a:t>Античность.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Средние </a:t>
            </a:r>
            <a:r>
              <a:rPr lang="ru-RU" sz="2400" dirty="0" smtClean="0"/>
              <a:t>века.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Возрождение.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XVII – XVIII </a:t>
            </a:r>
            <a:r>
              <a:rPr lang="ru-RU" sz="2400" dirty="0" smtClean="0"/>
              <a:t>века.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XIX </a:t>
            </a:r>
            <a:r>
              <a:rPr lang="ru-RU" sz="2400" dirty="0" smtClean="0"/>
              <a:t>век.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ХХ </a:t>
            </a:r>
            <a:r>
              <a:rPr lang="ru-RU" sz="2400" dirty="0" smtClean="0"/>
              <a:t>век.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XXI </a:t>
            </a:r>
            <a:r>
              <a:rPr lang="ru-RU" sz="2400" dirty="0" smtClean="0"/>
              <a:t>век.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Источники.</a:t>
            </a:r>
          </a:p>
        </p:txBody>
      </p:sp>
    </p:spTree>
    <p:extLst>
      <p:ext uri="{BB962C8B-B14F-4D97-AF65-F5344CB8AC3E}">
        <p14:creationId xmlns:p14="http://schemas.microsoft.com/office/powerpoint/2010/main" val="87398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8686800" cy="896353"/>
          </a:xfrm>
        </p:spPr>
        <p:txBody>
          <a:bodyPr>
            <a:normAutofit/>
          </a:bodyPr>
          <a:lstStyle/>
          <a:p>
            <a:r>
              <a:rPr lang="ru-RU" dirty="0" smtClean="0"/>
              <a:t>Античность.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7520940" cy="5076444"/>
          </a:xfrm>
        </p:spPr>
        <p:txBody>
          <a:bodyPr>
            <a:normAutofit fontScale="70000" lnSpcReduction="20000"/>
          </a:bodyPr>
          <a:lstStyle/>
          <a:p>
            <a:r>
              <a:rPr lang="ru-RU" b="0" dirty="0"/>
              <a:t>Первоначально </a:t>
            </a:r>
            <a:r>
              <a:rPr lang="ru-RU" dirty="0"/>
              <a:t>перчатки</a:t>
            </a:r>
            <a:r>
              <a:rPr lang="ru-RU" b="0" dirty="0"/>
              <a:t> являлись исключительно средством защиты и источником тепла для рук. Древние египтяне заматывали кисть кожаным или холщовым материалом, перевязывая запястье веревкой. Позднее появились выступы для большого пальца. Одна из самых древних перчаток с раздельными пальцами была найдена около гробницы фараона Тутанхамона. </a:t>
            </a:r>
            <a:r>
              <a:rPr lang="ru-RU" dirty="0"/>
              <a:t>С возникновением классовых разделений перчатки стали указывать на социальное положение их обладателя. У высших сословий можно было увидеть перчатки с отделением для каждого пальца. </a:t>
            </a:r>
            <a:r>
              <a:rPr lang="ru-RU" b="0" dirty="0"/>
              <a:t>Египетские фараоны ношением данного предмета одежды подчеркивали свою избранность, их дамы наносили мед и масла на руки, поверх надевая шелковые перчатки. У древних греков же перчатки считались символом изнеженности: они носили их только во время работы.</a:t>
            </a: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5929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899592" y="404664"/>
            <a:ext cx="5832475" cy="475297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Римские патриции употребляли горячую пищу в перчатках с целью защиты от ожогов, т. к. они не пользовались столовыми приборами. Для крестьян, пастухов, солдат, рабочих и других представителей низших слоев общества перчатки по-прежнему были недоступны. Простолюдины носили рукавицы-мешочки, которые выполняли защитную функцию. Первый их тип закрывал кисть руки полностью, второй имел прорези для пальцев. Гладиаторы оставляли пальцы свободными, заматывая ремнями из недубленой кожи только запястья.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708920"/>
            <a:ext cx="2571750" cy="3992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314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Средние </a:t>
            </a:r>
            <a:r>
              <a:rPr lang="ru-RU" b="1" dirty="0" smtClean="0">
                <a:effectLst/>
              </a:rPr>
              <a:t>века.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Ученые считают, что культ перчаток пришелся на эпоху позднего Средневековья. Для мужчин данный аксессуар стал выражением власти: епископы получали белую перчатку при посвящении в сан, рыцари присягали с ней на верность и бросали, вызывая на дуэль, горожанам вручали ее, давая особые привилегии, судьи приступали к работе только в перчатках. Разрешением на сбор налогов, торговлю, чеканку монет служила королевская перчатка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Перчатки</a:t>
            </a:r>
            <a:r>
              <a:rPr lang="ru-RU" dirty="0"/>
              <a:t> с отделением для каждого пальца носили только представители высших сословий и состоятельные горожане. Самые роскошные перчатки были у королей и высшего духовенства: их расшивали дорогими камнями, золотом и серебром. Для женщин перчатки стали олицетворением чистоты и порядочности. В те времена было принято давать одну перчатку кавалеру в знак </a:t>
            </a:r>
            <a:r>
              <a:rPr lang="ru-RU" dirty="0" smtClean="0"/>
              <a:t>благосклонности. Рыцарь носил перчатку своей дамы в мешочке за поясом.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1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221088"/>
            <a:ext cx="8229600" cy="2088232"/>
          </a:xfrm>
        </p:spPr>
        <p:txBody>
          <a:bodyPr>
            <a:normAutofit/>
          </a:bodyPr>
          <a:lstStyle/>
          <a:p>
            <a:r>
              <a:rPr lang="ru-RU" sz="1600" b="0" dirty="0">
                <a:effectLst/>
              </a:rPr>
              <a:t>Простолюдины в тот период носили трехпалые перчатки из кожи оленя, барана или теленка. Отделялся либо большой палец, либо большой, указательный и средний вместе, а мизинец и безымянный отдельно</a:t>
            </a:r>
            <a:r>
              <a:rPr lang="ru-RU" sz="1600" b="0" dirty="0" smtClean="0">
                <a:effectLst/>
              </a:rPr>
              <a:t>.</a:t>
            </a:r>
            <a:r>
              <a:rPr lang="ru-RU" sz="1600" b="0" dirty="0">
                <a:effectLst/>
              </a:rPr>
              <a:t> На Руси богатые дамы прятали руки в муфты, простые женщины носили мужские рукавицы.</a:t>
            </a:r>
            <a:br>
              <a:rPr lang="ru-RU" sz="1600" b="0" dirty="0">
                <a:effectLst/>
              </a:rPr>
            </a:br>
            <a:r>
              <a:rPr lang="ru-RU" sz="1600" b="0" dirty="0">
                <a:effectLst/>
              </a:rPr>
              <a:t>Перчатки воинов и рыцарей изначально являлись продолжением кольчуги, позже перчатки стали существовать отдельно от костюма. Они представляли собой стальные пластины.</a:t>
            </a:r>
            <a:br>
              <a:rPr lang="ru-RU" sz="1600" b="0" dirty="0">
                <a:effectLst/>
              </a:rPr>
            </a:b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Простолюдины и их </a:t>
            </a:r>
            <a:r>
              <a:rPr lang="ru-RU" dirty="0" smtClean="0"/>
              <a:t>перчатки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Перчатки рыцарей и </a:t>
            </a:r>
            <a:r>
              <a:rPr lang="ru-RU" dirty="0" smtClean="0"/>
              <a:t>воинов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4022725" cy="29000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24744"/>
            <a:ext cx="3960440" cy="29523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93824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Возрождение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435608" y="1447800"/>
            <a:ext cx="5944704" cy="4800600"/>
          </a:xfrm>
        </p:spPr>
        <p:txBody>
          <a:bodyPr>
            <a:normAutofit/>
          </a:bodyPr>
          <a:lstStyle/>
          <a:p>
            <a:r>
              <a:rPr lang="ru-RU" sz="1600" dirty="0"/>
              <a:t>В эпоху Ренессанса перчатки по-прежнему оставались модным и дорогим предметом туалета. С XV века важное место в жизни светского общества стал занимать </a:t>
            </a:r>
            <a:r>
              <a:rPr lang="ru-RU" sz="1600" dirty="0" smtClean="0"/>
              <a:t>этикет.</a:t>
            </a:r>
            <a:r>
              <a:rPr lang="ru-RU" sz="1600" dirty="0"/>
              <a:t> Мужчинам запрещалось находиться в перчатках при короле, в церкви, на похоронах, а также обмениваться рукопожатиями</a:t>
            </a:r>
            <a:r>
              <a:rPr lang="ru-RU" sz="1600" b="1" dirty="0" smtClean="0"/>
              <a:t>. </a:t>
            </a:r>
            <a:r>
              <a:rPr lang="ru-RU" sz="1600" dirty="0" smtClean="0"/>
              <a:t>В </a:t>
            </a:r>
            <a:r>
              <a:rPr lang="ru-RU" sz="1600" dirty="0"/>
              <a:t>спальню королевы же наоборот не позволялось входить без этого предмета. В то время популярностью пользовались перчатки изо льна, шелка, атласа, мягкой кожи, расшитые жемчугом и золотыми нитями. В конце XV века их было принято сбрызгивать духами. Согласно легенде, Екатерина Медичи подарила супруге </a:t>
            </a:r>
            <a:r>
              <a:rPr lang="ru-RU" sz="1600" dirty="0" err="1" smtClean="0"/>
              <a:t>наваррского</a:t>
            </a:r>
            <a:r>
              <a:rPr lang="ru-RU" sz="1600" dirty="0" smtClean="0"/>
              <a:t> </a:t>
            </a:r>
            <a:r>
              <a:rPr lang="ru-RU" sz="1600" dirty="0"/>
              <a:t>короля перчатки, пропитанные сильнодействующим ядом, от чего та скончалась в муках.</a:t>
            </a:r>
          </a:p>
          <a:p>
            <a:r>
              <a:rPr lang="ru-RU" sz="1600" dirty="0"/>
              <a:t>В XVI веке также пришла мода на </a:t>
            </a:r>
            <a:r>
              <a:rPr lang="ru-RU" sz="1600" dirty="0" smtClean="0"/>
              <a:t>вязаные</a:t>
            </a:r>
            <a:r>
              <a:rPr lang="ru-RU" sz="1600" dirty="0"/>
              <a:t> </a:t>
            </a:r>
            <a:r>
              <a:rPr lang="ru-RU" sz="1600" dirty="0" smtClean="0"/>
              <a:t>чулки и </a:t>
            </a:r>
            <a:r>
              <a:rPr lang="ru-RU" sz="1600" dirty="0"/>
              <a:t>перчатки. В женском гардеробе появились платья с короткими рукавами, поэтому длина перчаток стала значительно больше. Законодательницей новой моды принято считать королеву Англии Елизавету I, появившуюся в 1566 году на официальном приеме в Оксфорде в перчатках до локтя.</a:t>
            </a:r>
          </a:p>
        </p:txBody>
      </p:sp>
    </p:spTree>
    <p:extLst>
      <p:ext uri="{BB962C8B-B14F-4D97-AF65-F5344CB8AC3E}">
        <p14:creationId xmlns:p14="http://schemas.microsoft.com/office/powerpoint/2010/main" val="27321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Возрождение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76" y="1524000"/>
            <a:ext cx="3572048" cy="46640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013" y="1524000"/>
            <a:ext cx="3121273" cy="46640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014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XVII – XVIII </a:t>
            </a:r>
            <a:r>
              <a:rPr lang="ru-RU" b="1" dirty="0" smtClean="0">
                <a:effectLst/>
              </a:rPr>
              <a:t>века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dirty="0"/>
              <a:t>Европейская мода на перчатки пришла в Россию благодаря Петру I. Они стали важным атрибутом мужского и женского туалета. В XVIII веке значительно усложнились способы производства перчаток. Кожу выбирали в Испании, крой осуществляли во Франции, шитье – в Англии.</a:t>
            </a:r>
          </a:p>
          <a:p>
            <a:r>
              <a:rPr lang="ru-RU" sz="1800" dirty="0"/>
              <a:t>К началу XVIII века мужские перчатки перестали пользоваться прежней популярностью</a:t>
            </a:r>
            <a:r>
              <a:rPr lang="ru-RU" sz="1700" b="1" dirty="0" smtClean="0"/>
              <a:t>.</a:t>
            </a:r>
            <a:r>
              <a:rPr lang="ru-RU" sz="1700" b="1" dirty="0"/>
              <a:t> </a:t>
            </a:r>
            <a:r>
              <a:rPr lang="ru-RU" sz="1700" dirty="0"/>
              <a:t>Причиной явилась мода на манжеты из кружева: мужчины должны были отказаться либо от перчаток, либо от манжет. Выбор был сделан в пользу второго. Французские мушкетеры стали пользоваться только одной перчаткой, которой держали шпагу.</a:t>
            </a:r>
          </a:p>
          <a:p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91799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598</Words>
  <Application>Microsoft Office PowerPoint</Application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Презентация на тему «История возникновения перчаток»</vt:lpstr>
      <vt:lpstr>Содержание:</vt:lpstr>
      <vt:lpstr>Античность.</vt:lpstr>
      <vt:lpstr>Презентация PowerPoint</vt:lpstr>
      <vt:lpstr>Средние века.</vt:lpstr>
      <vt:lpstr>Простолюдины в тот период носили трехпалые перчатки из кожи оленя, барана или теленка. Отделялся либо большой палец, либо большой, указательный и средний вместе, а мизинец и безымянный отдельно. На Руси богатые дамы прятали руки в муфты, простые женщины носили мужские рукавицы. Перчатки воинов и рыцарей изначально являлись продолжением кольчуги, позже перчатки стали существовать отдельно от костюма. Они представляли собой стальные пластины. </vt:lpstr>
      <vt:lpstr>Возрождение</vt:lpstr>
      <vt:lpstr>Возрождение</vt:lpstr>
      <vt:lpstr>XVII – XVIII века</vt:lpstr>
      <vt:lpstr>XVII – XVIII века</vt:lpstr>
      <vt:lpstr>XIX век</vt:lpstr>
      <vt:lpstr>XIX век</vt:lpstr>
      <vt:lpstr>XIX век</vt:lpstr>
      <vt:lpstr>ХХ век</vt:lpstr>
      <vt:lpstr>ХХ век</vt:lpstr>
      <vt:lpstr>XXI век</vt:lpstr>
      <vt:lpstr>Источники.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Светлана</cp:lastModifiedBy>
  <cp:revision>8</cp:revision>
  <dcterms:created xsi:type="dcterms:W3CDTF">2014-02-11T15:17:15Z</dcterms:created>
  <dcterms:modified xsi:type="dcterms:W3CDTF">2014-02-12T16:43:35Z</dcterms:modified>
</cp:coreProperties>
</file>