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8" r:id="rId16"/>
    <p:sldId id="269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48" autoAdjust="0"/>
  </p:normalViewPr>
  <p:slideViewPr>
    <p:cSldViewPr>
      <p:cViewPr varScale="1">
        <p:scale>
          <a:sx n="45" d="100"/>
          <a:sy n="45" d="100"/>
        </p:scale>
        <p:origin x="-6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CF6-4F3F-43E2-9FB4-BF0F7CF7A21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47F-683C-46CC-BA6F-40AB4FAF8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CF6-4F3F-43E2-9FB4-BF0F7CF7A21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47F-683C-46CC-BA6F-40AB4FAF8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CF6-4F3F-43E2-9FB4-BF0F7CF7A21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47F-683C-46CC-BA6F-40AB4FAF8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CF6-4F3F-43E2-9FB4-BF0F7CF7A21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47F-683C-46CC-BA6F-40AB4FAF8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CF6-4F3F-43E2-9FB4-BF0F7CF7A21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47F-683C-46CC-BA6F-40AB4FAF8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CF6-4F3F-43E2-9FB4-BF0F7CF7A21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47F-683C-46CC-BA6F-40AB4FAF8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CF6-4F3F-43E2-9FB4-BF0F7CF7A21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47F-683C-46CC-BA6F-40AB4FAF8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CF6-4F3F-43E2-9FB4-BF0F7CF7A21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47F-683C-46CC-BA6F-40AB4FAF8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CF6-4F3F-43E2-9FB4-BF0F7CF7A21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47F-683C-46CC-BA6F-40AB4FAF8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CF6-4F3F-43E2-9FB4-BF0F7CF7A21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47F-683C-46CC-BA6F-40AB4FAF8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CF6-4F3F-43E2-9FB4-BF0F7CF7A21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247F-683C-46CC-BA6F-40AB4FAF8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90CF6-4F3F-43E2-9FB4-BF0F7CF7A21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B247F-683C-46CC-BA6F-40AB4FAF8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7958166" cy="19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ru-RU" sz="40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55000"/>
                    </a:srgbClr>
                  </a:outerShdw>
                </a:effectLst>
                <a:latin typeface="Annabelle" pitchFamily="66" charset="0"/>
              </a:rPr>
              <a:t>Проект по искусству на тему:</a:t>
            </a:r>
            <a:r>
              <a:rPr lang="ru-RU" sz="40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sz="40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55000"/>
                    </a:srgbClr>
                  </a:outerShdw>
                </a:effectLst>
                <a:latin typeface="Annabelle" pitchFamily="66" charset="0"/>
              </a:rPr>
              <a:t>«Увековечение имени А. С. Пушкина в названиях городов, улиц, площадей, скверов»</a:t>
            </a:r>
            <a:endParaRPr lang="ru-RU" sz="4000" b="1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55000"/>
                  </a:srgbClr>
                </a:outerShdw>
              </a:effectLst>
              <a:latin typeface="Annabelle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5643578"/>
            <a:ext cx="4572032" cy="1071570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Автор: Горбунова Ольга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ученица 9 «А» класса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МАОУ Ильинской СОШ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2012 г.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56000"/>
                    </a:srgbClr>
                  </a:outerShdw>
                </a:effectLst>
                <a:latin typeface="Annabelle" pitchFamily="66" charset="0"/>
              </a:rPr>
              <a:t>Пушкинская улица в Казани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</a:endParaRPr>
          </a:p>
        </p:txBody>
      </p:sp>
      <p:pic>
        <p:nvPicPr>
          <p:cNvPr id="4" name="Содержимое 3" descr="kaz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431" y="1600200"/>
            <a:ext cx="6951138" cy="4525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ишине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285860"/>
            <a:ext cx="3696917" cy="4929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56000"/>
                    </a:srgbClr>
                  </a:outerShdw>
                </a:effectLst>
                <a:latin typeface="Annabelle" pitchFamily="66" charset="0"/>
              </a:rPr>
              <a:t>Улица Пушкина в </a:t>
            </a:r>
            <a:r>
              <a:rPr lang="ru-RU" dirty="0" err="1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56000"/>
                    </a:srgbClr>
                  </a:outerShdw>
                </a:effectLst>
                <a:latin typeface="Annabelle" pitchFamily="66" charset="0"/>
              </a:rPr>
              <a:t>Кишеневе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</a:endParaRPr>
          </a:p>
        </p:txBody>
      </p:sp>
      <p:pic>
        <p:nvPicPr>
          <p:cNvPr id="4" name="Содержимое 3" descr="кишинек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285860"/>
            <a:ext cx="7607875" cy="4929222"/>
          </a:xfrm>
        </p:spPr>
      </p:pic>
      <p:pic>
        <p:nvPicPr>
          <p:cNvPr id="7" name="Рисунок 6" descr="88cd606497963f94-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285860"/>
            <a:ext cx="8404470" cy="485778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56000"/>
                    </a:srgbClr>
                  </a:outerShdw>
                </a:effectLst>
                <a:latin typeface="Annabelle" pitchFamily="66" charset="0"/>
              </a:rPr>
              <a:t>Пушкинская станция в Питере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3929058" cy="385765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«</a:t>
            </a:r>
            <a:r>
              <a:rPr lang="ru-RU" b="1" dirty="0" smtClean="0"/>
              <a:t>Пушкинская</a:t>
            </a:r>
            <a:r>
              <a:rPr lang="ru-RU" b="1" dirty="0"/>
              <a:t>»</a:t>
            </a:r>
            <a:r>
              <a:rPr lang="ru-RU" dirty="0"/>
              <a:t> — станция Петербургского метрополитена. </a:t>
            </a:r>
            <a:endParaRPr lang="ru-RU" dirty="0" smtClean="0"/>
          </a:p>
          <a:p>
            <a:r>
              <a:rPr lang="ru-RU" dirty="0" smtClean="0"/>
              <a:t>Название </a:t>
            </a:r>
            <a:r>
              <a:rPr lang="ru-RU" dirty="0"/>
              <a:t>связано с близостью Витебского (</a:t>
            </a:r>
            <a:r>
              <a:rPr lang="ru-RU" dirty="0" err="1"/>
              <a:t>бывш</a:t>
            </a:r>
            <a:r>
              <a:rPr lang="ru-RU" dirty="0"/>
              <a:t>. Царскосельского) вокзала, соединяющего Санкт-Петербург с городом Пушкин (Царское Село), где в Лицее </a:t>
            </a:r>
            <a:r>
              <a:rPr lang="ru-RU" dirty="0" smtClean="0"/>
              <a:t>жил </a:t>
            </a:r>
            <a:r>
              <a:rPr lang="ru-RU" dirty="0"/>
              <a:t>и учился </a:t>
            </a:r>
            <a:r>
              <a:rPr lang="ru-RU" dirty="0" smtClean="0"/>
              <a:t>поэт</a:t>
            </a:r>
            <a:r>
              <a:rPr lang="ru-RU" dirty="0"/>
              <a:t>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питер пушкинск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714884"/>
            <a:ext cx="3485697" cy="1943719"/>
          </a:xfrm>
          <a:prstGeom prst="rect">
            <a:avLst/>
          </a:prstGeom>
        </p:spPr>
      </p:pic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286256"/>
            <a:ext cx="3518587" cy="2357453"/>
          </a:xfrm>
          <a:prstGeom prst="rect">
            <a:avLst/>
          </a:prstGeom>
        </p:spPr>
      </p:pic>
      <p:pic>
        <p:nvPicPr>
          <p:cNvPr id="6" name="Рисунок 5" descr="пушкинская в питер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1285860"/>
            <a:ext cx="4762533" cy="35719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56000"/>
                    </a:srgbClr>
                  </a:outerShdw>
                </a:effectLst>
                <a:latin typeface="Annabelle" pitchFamily="66" charset="0"/>
              </a:rPr>
              <a:t>Станция Пушкинская, Москва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</a:endParaRPr>
          </a:p>
        </p:txBody>
      </p:sp>
      <p:pic>
        <p:nvPicPr>
          <p:cNvPr id="5" name="Рисунок 4" descr="москва pushkinsk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857364"/>
            <a:ext cx="6543120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6215082"/>
            <a:ext cx="336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Minion Pro" pitchFamily="18" charset="0"/>
              </a:rPr>
              <a:t>Открыта 17 декабря 1975 года.</a:t>
            </a:r>
            <a:endParaRPr lang="ru-RU" dirty="0">
              <a:latin typeface="Minion Pro" pitchFamily="18" charset="0"/>
            </a:endParaRPr>
          </a:p>
        </p:txBody>
      </p:sp>
      <p:pic>
        <p:nvPicPr>
          <p:cNvPr id="6" name="Рисунок 5" descr="москва пушкинская метр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500174"/>
            <a:ext cx="3036115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56000"/>
                    </a:srgbClr>
                  </a:outerShdw>
                </a:effectLst>
                <a:latin typeface="Annabelle" pitchFamily="66" charset="0"/>
              </a:rPr>
              <a:t>Станция Пушкинская, Харьков</a:t>
            </a:r>
            <a:endParaRPr lang="ru-RU" dirty="0"/>
          </a:p>
        </p:txBody>
      </p:sp>
      <p:pic>
        <p:nvPicPr>
          <p:cNvPr id="4" name="Содержимое 3" descr="___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3" y="1428735"/>
            <a:ext cx="6572297" cy="4929223"/>
          </a:xfrm>
        </p:spPr>
      </p:pic>
      <p:pic>
        <p:nvPicPr>
          <p:cNvPr id="5" name="Рисунок 4" descr="74033181_1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424592"/>
            <a:ext cx="7274715" cy="4990504"/>
          </a:xfrm>
          <a:prstGeom prst="rect">
            <a:avLst/>
          </a:prstGeom>
        </p:spPr>
      </p:pic>
      <p:pic>
        <p:nvPicPr>
          <p:cNvPr id="6" name="Рисунок 5" descr="IMG_1278-001.pre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214422"/>
            <a:ext cx="7358114" cy="544960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76f795c0ea50fdd041a526f130_pr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714488"/>
            <a:ext cx="6956186" cy="46688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56000"/>
                    </a:srgbClr>
                  </a:outerShdw>
                </a:effectLst>
                <a:latin typeface="Annabelle" pitchFamily="66" charset="0"/>
              </a:rPr>
              <a:t>Город Пушкин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160" y="1000108"/>
            <a:ext cx="8286840" cy="928694"/>
          </a:xfrm>
        </p:spPr>
        <p:txBody>
          <a:bodyPr>
            <a:normAutofit fontScale="3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6200" dirty="0" smtClean="0">
                <a:latin typeface="Minion Pro" pitchFamily="18" charset="0"/>
              </a:rPr>
              <a:t>Пушкин</a:t>
            </a:r>
            <a:r>
              <a:rPr lang="ru-RU" sz="6200" dirty="0">
                <a:latin typeface="Minion Pro" pitchFamily="18" charset="0"/>
              </a:rPr>
              <a:t> </a:t>
            </a:r>
            <a:r>
              <a:rPr lang="ru-RU" sz="6200" dirty="0" smtClean="0">
                <a:latin typeface="Minion Pro" pitchFamily="18" charset="0"/>
              </a:rPr>
              <a:t>(Царское Село)</a:t>
            </a:r>
            <a:r>
              <a:rPr lang="ru-RU" sz="6200" dirty="0">
                <a:latin typeface="Minion Pro" pitchFamily="18" charset="0"/>
              </a:rPr>
              <a:t> </a:t>
            </a:r>
            <a:r>
              <a:rPr lang="ru-RU" sz="6200" dirty="0" smtClean="0">
                <a:latin typeface="Minion Pro" pitchFamily="18" charset="0"/>
              </a:rPr>
              <a:t>был </a:t>
            </a:r>
            <a:r>
              <a:rPr lang="ru-RU" sz="6200" dirty="0">
                <a:latin typeface="Minion Pro" pitchFamily="18" charset="0"/>
              </a:rPr>
              <a:t>основан в 1710 году как императорская загородная резиденция Царское </a:t>
            </a:r>
            <a:r>
              <a:rPr lang="ru-RU" sz="6200" dirty="0" smtClean="0">
                <a:latin typeface="Minion Pro" pitchFamily="18" charset="0"/>
              </a:rPr>
              <a:t>Село. </a:t>
            </a:r>
            <a:endParaRPr lang="ru-RU" sz="6200" dirty="0">
              <a:latin typeface="Minion Pro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ru-RU" dirty="0">
              <a:latin typeface="Minion Pro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6" y="635795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Большой Екатерининский дворец</a:t>
            </a:r>
            <a:endParaRPr lang="ru-RU" dirty="0"/>
          </a:p>
        </p:txBody>
      </p:sp>
      <p:pic>
        <p:nvPicPr>
          <p:cNvPr id="15" name="Рисунок 14" descr="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285860"/>
            <a:ext cx="7215238" cy="5411429"/>
          </a:xfrm>
          <a:prstGeom prst="rect">
            <a:avLst/>
          </a:prstGeom>
        </p:spPr>
      </p:pic>
      <p:pic>
        <p:nvPicPr>
          <p:cNvPr id="16" name="Рисунок 15" descr="77099228_Ekaterininskiy__Bolshoy__dvorec_v_Carskom_sele_Arh_FB_Rastrelli_17521756__Vostochnuyy_fasad_Centralnaya_cha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1285860"/>
            <a:ext cx="7215238" cy="5153741"/>
          </a:xfrm>
          <a:prstGeom prst="rect">
            <a:avLst/>
          </a:prstGeom>
        </p:spPr>
      </p:pic>
      <p:pic>
        <p:nvPicPr>
          <p:cNvPr id="17" name="Рисунок 16" descr="0_5e5eb_6a5d2850_X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1357298"/>
            <a:ext cx="7574364" cy="536682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56000"/>
                    </a:srgbClr>
                  </a:outerShdw>
                </a:effectLst>
                <a:latin typeface="Annabelle" pitchFamily="66" charset="0"/>
              </a:rPr>
              <a:t>Сквер Пушкина в Подольске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</a:endParaRPr>
          </a:p>
        </p:txBody>
      </p:sp>
      <p:pic>
        <p:nvPicPr>
          <p:cNvPr id="5" name="Рисунок 4" descr="подольс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214421"/>
            <a:ext cx="7429551" cy="557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подольск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1214421"/>
            <a:ext cx="7429552" cy="557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56000"/>
                    </a:srgbClr>
                  </a:outerShdw>
                </a:effectLst>
                <a:latin typeface="Annabelle" pitchFamily="66" charset="0"/>
              </a:rPr>
              <a:t>Улица Пушкина в Ступино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</a:endParaRPr>
          </a:p>
        </p:txBody>
      </p:sp>
      <p:pic>
        <p:nvPicPr>
          <p:cNvPr id="5" name="Рисунок 4" descr="_20593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142984"/>
            <a:ext cx="8036775" cy="5357850"/>
          </a:xfrm>
          <a:prstGeom prst="rect">
            <a:avLst/>
          </a:prstGeom>
        </p:spPr>
      </p:pic>
      <p:pic>
        <p:nvPicPr>
          <p:cNvPr id="4" name="Содержимое 3" descr="777_ex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071546"/>
            <a:ext cx="8215370" cy="5538451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ru-RU" dirty="0" err="1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56000"/>
                    </a:srgbClr>
                  </a:outerShdw>
                </a:effectLst>
                <a:latin typeface="Annabelle" pitchFamily="66" charset="0"/>
              </a:rPr>
              <a:t>Пушкин-тау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43248"/>
            <a:ext cx="3786214" cy="3571900"/>
          </a:xfrm>
        </p:spPr>
        <p:txBody>
          <a:bodyPr>
            <a:normAutofit fontScale="25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8000" dirty="0" smtClean="0">
                <a:latin typeface="Minion Pro" pitchFamily="18" charset="0"/>
              </a:rPr>
              <a:t>Гора, расположенная в республике Дагестан, в окрестностях города Избербаш.</a:t>
            </a:r>
          </a:p>
          <a:p>
            <a:pPr>
              <a:buFont typeface="Courier New" pitchFamily="49" charset="0"/>
              <a:buChar char="o"/>
            </a:pPr>
            <a:r>
              <a:rPr lang="ru-RU" sz="8000" dirty="0" smtClean="0">
                <a:latin typeface="Minion Pro" pitchFamily="18" charset="0"/>
              </a:rPr>
              <a:t>Находится на высоте 220 метров над уровнем моря.</a:t>
            </a:r>
          </a:p>
          <a:p>
            <a:pPr>
              <a:buFont typeface="Courier New" pitchFamily="49" charset="0"/>
              <a:buChar char="o"/>
            </a:pPr>
            <a:r>
              <a:rPr lang="ru-RU" sz="8000" dirty="0" err="1" smtClean="0">
                <a:latin typeface="Minion Pro" pitchFamily="18" charset="0"/>
              </a:rPr>
              <a:t>Пушкин-Тау</a:t>
            </a:r>
            <a:r>
              <a:rPr lang="ru-RU" sz="8000" dirty="0" smtClean="0">
                <a:latin typeface="Minion Pro" pitchFamily="18" charset="0"/>
              </a:rPr>
              <a:t> — это сочетание множества скал, которые заходят друг за друга, и только с одного определенного места отчетливо просматривается профиль великого поэта — А. С. Пушкина.</a:t>
            </a:r>
          </a:p>
          <a:p>
            <a:endParaRPr lang="ru-RU" dirty="0"/>
          </a:p>
        </p:txBody>
      </p:sp>
      <p:pic>
        <p:nvPicPr>
          <p:cNvPr id="4" name="Рисунок 3" descr="f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357298"/>
            <a:ext cx="5500694" cy="41255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ushkin-t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642918"/>
            <a:ext cx="2494072" cy="2361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ushkintay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214" y="4429132"/>
            <a:ext cx="3522786" cy="2254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142984"/>
            <a:ext cx="4257675" cy="536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56000"/>
                    </a:srgbClr>
                  </a:outerShdw>
                </a:effectLst>
                <a:latin typeface="Annabelle" pitchFamily="66" charset="0"/>
              </a:rPr>
              <a:t>Александр Сергеевич Пушкин</a:t>
            </a:r>
            <a:endParaRPr lang="ru-RU" sz="4800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56000"/>
                  </a:srgbClr>
                </a:outerShdw>
              </a:effectLst>
              <a:latin typeface="Annabelle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000108"/>
            <a:ext cx="6500858" cy="15001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 </a:t>
            </a:r>
            <a:r>
              <a:rPr lang="ru-RU" dirty="0" smtClean="0">
                <a:latin typeface="Minion Pro" pitchFamily="18" charset="0"/>
              </a:rPr>
              <a:t>                (1799-1837)</a:t>
            </a:r>
            <a:r>
              <a:rPr lang="ru-RU" dirty="0">
                <a:latin typeface="Minion Pro" pitchFamily="18" charset="0"/>
              </a:rPr>
              <a:t> </a:t>
            </a:r>
            <a:endParaRPr lang="ru-RU" dirty="0" smtClean="0">
              <a:latin typeface="Minion Pro" pitchFamily="18" charset="0"/>
            </a:endParaRPr>
          </a:p>
          <a:p>
            <a:pPr>
              <a:buNone/>
            </a:pPr>
            <a:r>
              <a:rPr lang="ru-RU" dirty="0">
                <a:latin typeface="Minion Pro" pitchFamily="18" charset="0"/>
              </a:rPr>
              <a:t> </a:t>
            </a:r>
            <a:r>
              <a:rPr lang="ru-RU" dirty="0" smtClean="0">
                <a:latin typeface="Minion Pro" pitchFamily="18" charset="0"/>
              </a:rPr>
              <a:t>   Величайший русский поэт,</a:t>
            </a:r>
            <a:r>
              <a:rPr lang="ru-RU" dirty="0">
                <a:latin typeface="Minion Pro" pitchFamily="18" charset="0"/>
              </a:rPr>
              <a:t> драматург и прозаик</a:t>
            </a:r>
            <a:r>
              <a:rPr lang="ru-RU" dirty="0" smtClean="0">
                <a:latin typeface="Minion Pro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2643182"/>
            <a:ext cx="4214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inion Pro" pitchFamily="18" charset="0"/>
              </a:rPr>
              <a:t>При имени Пушкина тотчас осеняет мысль о русском национальном поэте. В самом деле, никто из поэтов наших не выше его и не может более назваться национальным; это право решительно принадлежит ему. В нём, как будто в лексиконе, заключилось всё богатство, сила и гибкость нашего языка. Он более всех, он далее раздвинул ему границы и более </a:t>
            </a:r>
            <a:r>
              <a:rPr lang="ru-RU" sz="2000" dirty="0" smtClean="0">
                <a:latin typeface="Minion Pro" pitchFamily="18" charset="0"/>
              </a:rPr>
              <a:t>показал всё </a:t>
            </a:r>
            <a:r>
              <a:rPr lang="ru-RU" sz="2000" dirty="0">
                <a:latin typeface="Minion Pro" pitchFamily="18" charset="0"/>
              </a:rPr>
              <a:t>его пространство.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5272" y="6357958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Minion Pro" pitchFamily="18" charset="0"/>
              </a:rPr>
              <a:t>-Н.В. Гоголь</a:t>
            </a:r>
            <a:endParaRPr lang="ru-RU" sz="1600" i="1" dirty="0">
              <a:latin typeface="Minion Pro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7258072" cy="1225536"/>
          </a:xfr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79000"/>
                    </a:srgbClr>
                  </a:outerShdw>
                </a:effectLst>
                <a:latin typeface="Annabelle" pitchFamily="66" charset="0"/>
              </a:rPr>
              <a:t>В России трудно отыскать город или поселок, одна из улиц которого не носила бы имя Пушкина.</a:t>
            </a:r>
            <a:endParaRPr lang="ru-RU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79000"/>
                  </a:srgbClr>
                </a:outerShdw>
              </a:effectLst>
              <a:latin typeface="Annabelle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14620"/>
            <a:ext cx="8358246" cy="3929090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Minion Pro" pitchFamily="18" charset="0"/>
              </a:rPr>
              <a:t>Именем </a:t>
            </a:r>
            <a:r>
              <a:rPr lang="ru-RU" dirty="0">
                <a:latin typeface="Minion Pro" pitchFamily="18" charset="0"/>
              </a:rPr>
              <a:t>Пушкина названы </a:t>
            </a:r>
            <a:r>
              <a:rPr lang="ru-RU" dirty="0" smtClean="0">
                <a:latin typeface="Minion Pro" pitchFamily="18" charset="0"/>
              </a:rPr>
              <a:t>улицы, площади, парки, скверы, небольшие деревеньки и </a:t>
            </a:r>
            <a:r>
              <a:rPr lang="ru-RU" dirty="0">
                <a:latin typeface="Minion Pro" pitchFamily="18" charset="0"/>
              </a:rPr>
              <a:t>даже город Пушкин в ленинградской области — бывшее Царское Село и Детское Село, — который был переименован в 1937 году, к 100-летию со дня смерти поэта.</a:t>
            </a:r>
            <a:r>
              <a:rPr lang="ru-RU" dirty="0" smtClean="0">
                <a:latin typeface="Minion Pro" pitchFamily="18" charset="0"/>
              </a:rPr>
              <a:t/>
            </a:r>
            <a:br>
              <a:rPr lang="ru-RU" dirty="0" smtClean="0">
                <a:latin typeface="Minion Pro" pitchFamily="18" charset="0"/>
              </a:rPr>
            </a:br>
            <a:endParaRPr lang="ru-RU" dirty="0" smtClean="0">
              <a:latin typeface="Minion Pro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Minion Pro" pitchFamily="18" charset="0"/>
              </a:rPr>
              <a:t>В </a:t>
            </a:r>
            <a:r>
              <a:rPr lang="ru-RU" dirty="0">
                <a:latin typeface="Minion Pro" pitchFamily="18" charset="0"/>
              </a:rPr>
              <a:t>ряде городов память А. С. Пушкина увековечена в станциях </a:t>
            </a:r>
            <a:r>
              <a:rPr lang="ru-RU" dirty="0" smtClean="0">
                <a:latin typeface="Minion Pro" pitchFamily="18" charset="0"/>
              </a:rPr>
              <a:t>метрополитена – Москва, Питер, Харьков и другие.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Minion Pro" pitchFamily="18" charset="0"/>
              </a:rPr>
              <a:t>Именем </a:t>
            </a:r>
            <a:r>
              <a:rPr lang="ru-RU" dirty="0">
                <a:latin typeface="Minion Pro" pitchFamily="18" charset="0"/>
              </a:rPr>
              <a:t>Пушкина названы также такие объекты, как малая планета 2208 </a:t>
            </a:r>
            <a:r>
              <a:rPr lang="ru-RU" dirty="0" err="1">
                <a:latin typeface="Minion Pro" pitchFamily="18" charset="0"/>
              </a:rPr>
              <a:t>Pushkin</a:t>
            </a:r>
            <a:r>
              <a:rPr lang="ru-RU" dirty="0">
                <a:latin typeface="Minion Pro" pitchFamily="18" charset="0"/>
              </a:rPr>
              <a:t> и кратер на Меркурии.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ушкинская площад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071546"/>
            <a:ext cx="4635501" cy="3476626"/>
          </a:xfrm>
          <a:prstGeom prst="rect">
            <a:avLst/>
          </a:prstGeom>
        </p:spPr>
      </p:pic>
      <p:pic>
        <p:nvPicPr>
          <p:cNvPr id="8" name="Рисунок 7" descr="1178771253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4143380"/>
            <a:ext cx="6310330" cy="2439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Annabelle" pitchFamily="66" charset="0"/>
              </a:rPr>
              <a:t>Пушкинская площадь</a:t>
            </a:r>
            <a:endParaRPr lang="ru-RU" sz="4800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70000"/>
                  </a:srgbClr>
                </a:outerShdw>
              </a:effectLst>
              <a:latin typeface="Annabelle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1"/>
            <a:ext cx="4214810" cy="314327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endParaRPr lang="ru-RU" dirty="0" smtClean="0">
              <a:latin typeface="Minion Pro" pitchFamily="18" charset="0"/>
            </a:endParaRPr>
          </a:p>
          <a:p>
            <a:pPr marL="514350" indent="-514350">
              <a:buFont typeface="Courier New" pitchFamily="49" charset="0"/>
              <a:buChar char="o"/>
            </a:pPr>
            <a:r>
              <a:rPr lang="ru-RU" dirty="0" smtClean="0">
                <a:latin typeface="Minion Pro" pitchFamily="18" charset="0"/>
              </a:rPr>
              <a:t> Наиболее часто упоминаемый в связи с именем А. С. Пушкина объект — Пушкинская площадь в Москве. Она получила своё название после переноса сюда в 1950 году первого памятника Пушкину работы А. М. </a:t>
            </a:r>
            <a:r>
              <a:rPr lang="ru-RU" dirty="0" err="1" smtClean="0">
                <a:latin typeface="Minion Pro" pitchFamily="18" charset="0"/>
              </a:rPr>
              <a:t>Опекушина</a:t>
            </a:r>
            <a:r>
              <a:rPr lang="ru-RU" dirty="0" smtClean="0">
                <a:latin typeface="Minion Pro" pitchFamily="18" charset="0"/>
              </a:rPr>
              <a:t> (первоначально установлен на Тверском бульваре в 1880 году).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65000"/>
                    </a:srgbClr>
                  </a:outerShdw>
                </a:effectLst>
                <a:latin typeface="Annabelle" pitchFamily="66" charset="0"/>
              </a:rPr>
              <a:t>Улица Пушкина в Пензе</a:t>
            </a:r>
            <a:endParaRPr lang="ru-RU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65000"/>
                  </a:srgbClr>
                </a:outerShdw>
              </a:effectLst>
              <a:latin typeface="Annabelle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3543296" cy="4043378"/>
          </a:xfrm>
        </p:spPr>
        <p:txBody>
          <a:bodyPr>
            <a:normAutofit fontScale="70000" lnSpcReduction="20000"/>
          </a:bodyPr>
          <a:lstStyle/>
          <a:p>
            <a:pPr fontAlgn="ctr">
              <a:buFont typeface="Courier New" pitchFamily="49" charset="0"/>
              <a:buChar char="o"/>
            </a:pPr>
            <a:r>
              <a:rPr lang="ru-RU" dirty="0">
                <a:latin typeface="Minion Pro" pitchFamily="18" charset="0"/>
              </a:rPr>
              <a:t>Улица Пушкина в  Пензе является одной из главных  в городе. </a:t>
            </a:r>
            <a:endParaRPr lang="ru-RU" dirty="0" smtClean="0">
              <a:latin typeface="Minion Pro" pitchFamily="18" charset="0"/>
            </a:endParaRPr>
          </a:p>
          <a:p>
            <a:pPr fontAlgn="ctr">
              <a:buFont typeface="Courier New" pitchFamily="49" charset="0"/>
              <a:buChar char="o"/>
            </a:pPr>
            <a:r>
              <a:rPr lang="ru-RU" dirty="0" smtClean="0">
                <a:latin typeface="Minion Pro" pitchFamily="18" charset="0"/>
              </a:rPr>
              <a:t>Свое </a:t>
            </a:r>
            <a:r>
              <a:rPr lang="ru-RU" dirty="0">
                <a:latin typeface="Minion Pro" pitchFamily="18" charset="0"/>
              </a:rPr>
              <a:t>название улица Пушкина получила в 1899 году, взамен старого наименования Большая Федоровка. Именно тогда в Пензе был установлен первый памятник А.С. Пушкину в честь 100-летия со дня рождения великого русского </a:t>
            </a:r>
            <a:r>
              <a:rPr lang="ru-RU" dirty="0" smtClean="0">
                <a:latin typeface="Minion Pro" pitchFamily="18" charset="0"/>
              </a:rPr>
              <a:t>поэта.</a:t>
            </a:r>
            <a:endParaRPr lang="ru-RU" dirty="0">
              <a:latin typeface="Minion Pro" pitchFamily="18" charset="0"/>
            </a:endParaRPr>
          </a:p>
        </p:txBody>
      </p:sp>
      <p:pic>
        <p:nvPicPr>
          <p:cNvPr id="4" name="Рисунок 3" descr="ПЕНЗ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142984"/>
            <a:ext cx="3742227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аранс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357562"/>
            <a:ext cx="4929222" cy="3297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79000"/>
                    </a:srgbClr>
                  </a:outerShdw>
                </a:effectLst>
                <a:latin typeface="Annabelle" pitchFamily="66" charset="0"/>
              </a:rPr>
              <a:t>Пушкинский сад в Саранске</a:t>
            </a:r>
            <a:endParaRPr lang="ru-RU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79000"/>
                  </a:srgbClr>
                </a:outerShdw>
              </a:effectLst>
              <a:latin typeface="Annabelle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4286248" cy="450059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История </a:t>
            </a:r>
            <a:r>
              <a:rPr lang="ru-RU" dirty="0"/>
              <a:t>создания сада не известна, но существовал он еще в первой четверти XIX века.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1899 году в честь 100-летия со дня рождения великого русского поэта А. С. Пушкина по ходатайству саранской интеллигенции городскому саду на Успенской </a:t>
            </a:r>
            <a:r>
              <a:rPr lang="ru-RU" dirty="0" smtClean="0"/>
              <a:t>площади присвоили </a:t>
            </a:r>
            <a:r>
              <a:rPr lang="ru-RU" dirty="0"/>
              <a:t>имя - Пушкинский.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том же году 27 мая в саду установили памятник-бюст А. С. Пушкину. </a:t>
            </a:r>
          </a:p>
          <a:p>
            <a:endParaRPr lang="ru-RU" dirty="0"/>
          </a:p>
        </p:txBody>
      </p:sp>
      <p:pic>
        <p:nvPicPr>
          <p:cNvPr id="6" name="Рисунок 5" descr="cаранс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285860"/>
            <a:ext cx="2775408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24cba1d836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1571612"/>
            <a:ext cx="1891006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76000"/>
                    </a:srgbClr>
                  </a:outerShdw>
                </a:effectLst>
                <a:latin typeface="Annabelle" pitchFamily="66" charset="0"/>
              </a:rPr>
              <a:t>Городской сада им. Пушкина в Челябинске</a:t>
            </a:r>
            <a:endParaRPr lang="ru-RU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76000"/>
                  </a:srgbClr>
                </a:outerShdw>
              </a:effectLst>
              <a:latin typeface="Annabelle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3643338" cy="3500462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Minion Pro" pitchFamily="18" charset="0"/>
              </a:rPr>
              <a:t>Парк </a:t>
            </a:r>
            <a:r>
              <a:rPr lang="ru-RU" dirty="0">
                <a:latin typeface="Minion Pro" pitchFamily="18" charset="0"/>
              </a:rPr>
              <a:t>им. А.С. Пушкина - один из старейших парков культуры и отдыха на Южном </a:t>
            </a:r>
            <a:r>
              <a:rPr lang="ru-RU" dirty="0" smtClean="0">
                <a:latin typeface="Minion Pro" pitchFamily="18" charset="0"/>
              </a:rPr>
              <a:t>Урале.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челябинс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214686"/>
            <a:ext cx="4640336" cy="3503300"/>
          </a:xfrm>
          <a:prstGeom prst="rect">
            <a:avLst/>
          </a:prstGeom>
        </p:spPr>
      </p:pic>
      <p:pic>
        <p:nvPicPr>
          <p:cNvPr id="5" name="Рисунок 4" descr="челяб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026123"/>
            <a:ext cx="4143372" cy="2657473"/>
          </a:xfrm>
          <a:prstGeom prst="rect">
            <a:avLst/>
          </a:prstGeom>
        </p:spPr>
      </p:pic>
      <p:pic>
        <p:nvPicPr>
          <p:cNvPr id="6" name="Рисунок 5" descr="ЧЕЛЯБА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428736"/>
            <a:ext cx="2088869" cy="1684150"/>
          </a:xfrm>
          <a:prstGeom prst="rect">
            <a:avLst/>
          </a:prstGeom>
        </p:spPr>
      </p:pic>
      <p:pic>
        <p:nvPicPr>
          <p:cNvPr id="7" name="Рисунок 6" descr="chelyab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1428736"/>
            <a:ext cx="2357454" cy="1726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fontAlgn="base"/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nnabelle" pitchFamily="66" charset="0"/>
              </a:rPr>
              <a:t>Парк Пушкина в Киеве</a:t>
            </a:r>
            <a:endParaRPr lang="ru-RU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36000"/>
                  </a:srgbClr>
                </a:outerShdw>
              </a:effectLst>
              <a:latin typeface="Annabelle" pitchFamily="66" charset="0"/>
            </a:endParaRPr>
          </a:p>
        </p:txBody>
      </p:sp>
      <p:pic>
        <p:nvPicPr>
          <p:cNvPr id="4" name="Содержимое 3" descr="kkie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928670"/>
            <a:ext cx="3997313" cy="5751530"/>
          </a:xfrm>
        </p:spPr>
      </p:pic>
      <p:pic>
        <p:nvPicPr>
          <p:cNvPr id="6" name="Рисунок 5" descr="КИЕВ34e9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4718957" cy="532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nnabelle" pitchFamily="66" charset="0"/>
              </a:rPr>
              <a:t>Парк имени Пушкина во Владимире</a:t>
            </a:r>
            <a:endParaRPr lang="ru-RU" dirty="0">
              <a:latin typeface="Annabelle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2857520" cy="2714644"/>
          </a:xfrm>
        </p:spPr>
        <p:txBody>
          <a:bodyPr>
            <a:normAutofit fontScale="6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Minion Pro" pitchFamily="18" charset="0"/>
              </a:rPr>
              <a:t>В </a:t>
            </a:r>
            <a:r>
              <a:rPr lang="ru-RU" dirty="0">
                <a:latin typeface="Minion Pro" pitchFamily="18" charset="0"/>
              </a:rPr>
              <a:t>1899 году бульвар получил имя А.С.Пушкина в связи со столетием со дня его рождения. </a:t>
            </a:r>
            <a:endParaRPr lang="ru-RU" dirty="0" smtClean="0">
              <a:latin typeface="Minion Pro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Minion Pro" pitchFamily="18" charset="0"/>
              </a:rPr>
              <a:t>Позже</a:t>
            </a:r>
            <a:r>
              <a:rPr lang="ru-RU" dirty="0">
                <a:latin typeface="Minion Pro" pitchFamily="18" charset="0"/>
              </a:rPr>
              <a:t>, в 1950 году бульвар был переименован в парк. </a:t>
            </a:r>
          </a:p>
        </p:txBody>
      </p:sp>
      <p:pic>
        <p:nvPicPr>
          <p:cNvPr id="5" name="Рисунок 4" descr="vladim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643050"/>
            <a:ext cx="5751597" cy="3828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v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5" y="3786166"/>
            <a:ext cx="4286280" cy="2854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283</TotalTime>
  <Words>392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Проект по искусству на тему: «Увековечение имени А. С. Пушкина в названиях городов, улиц, площадей, скверов»</vt:lpstr>
      <vt:lpstr>Александр Сергеевич Пушкин</vt:lpstr>
      <vt:lpstr>В России трудно отыскать город или поселок, одна из улиц которого не носила бы имя Пушкина.</vt:lpstr>
      <vt:lpstr>Пушкинская площадь</vt:lpstr>
      <vt:lpstr>Улица Пушкина в Пензе</vt:lpstr>
      <vt:lpstr>Пушкинский сад в Саранске</vt:lpstr>
      <vt:lpstr>Городской сада им. Пушкина в Челябинске</vt:lpstr>
      <vt:lpstr>Парк Пушкина в Киеве</vt:lpstr>
      <vt:lpstr>Парк имени Пушкина во Владимире</vt:lpstr>
      <vt:lpstr>Пушкинская улица в Казани</vt:lpstr>
      <vt:lpstr>Улица Пушкина в Кишеневе</vt:lpstr>
      <vt:lpstr>Пушкинская станция в Питере</vt:lpstr>
      <vt:lpstr>Станция Пушкинская, Москва</vt:lpstr>
      <vt:lpstr>Станция Пушкинская, Харьков</vt:lpstr>
      <vt:lpstr>Город Пушкин</vt:lpstr>
      <vt:lpstr>Сквер Пушкина в Подольске</vt:lpstr>
      <vt:lpstr>Улица Пушкина в Ступино</vt:lpstr>
      <vt:lpstr>Пушкин-тау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Лебедь Светлана</cp:lastModifiedBy>
  <cp:revision>31</cp:revision>
  <dcterms:created xsi:type="dcterms:W3CDTF">2012-04-20T18:04:26Z</dcterms:created>
  <dcterms:modified xsi:type="dcterms:W3CDTF">2012-05-14T07:37:22Z</dcterms:modified>
</cp:coreProperties>
</file>