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90" r:id="rId3"/>
    <p:sldId id="291" r:id="rId4"/>
    <p:sldId id="292" r:id="rId5"/>
    <p:sldId id="307" r:id="rId6"/>
    <p:sldId id="308" r:id="rId7"/>
    <p:sldId id="262" r:id="rId8"/>
    <p:sldId id="256" r:id="rId9"/>
    <p:sldId id="288" r:id="rId10"/>
    <p:sldId id="263" r:id="rId11"/>
    <p:sldId id="301" r:id="rId12"/>
    <p:sldId id="289" r:id="rId13"/>
    <p:sldId id="264" r:id="rId14"/>
    <p:sldId id="265" r:id="rId15"/>
    <p:sldId id="258" r:id="rId16"/>
    <p:sldId id="303" r:id="rId17"/>
    <p:sldId id="304" r:id="rId18"/>
    <p:sldId id="305" r:id="rId19"/>
    <p:sldId id="306" r:id="rId20"/>
    <p:sldId id="259" r:id="rId21"/>
    <p:sldId id="260" r:id="rId22"/>
    <p:sldId id="261" r:id="rId23"/>
    <p:sldId id="266" r:id="rId24"/>
    <p:sldId id="282" r:id="rId25"/>
    <p:sldId id="283" r:id="rId26"/>
    <p:sldId id="284" r:id="rId27"/>
    <p:sldId id="285" r:id="rId28"/>
    <p:sldId id="267" r:id="rId29"/>
    <p:sldId id="268" r:id="rId30"/>
    <p:sldId id="277" r:id="rId31"/>
    <p:sldId id="278" r:id="rId32"/>
    <p:sldId id="279" r:id="rId33"/>
    <p:sldId id="280" r:id="rId34"/>
    <p:sldId id="309" r:id="rId35"/>
    <p:sldId id="281" r:id="rId36"/>
    <p:sldId id="269" r:id="rId37"/>
    <p:sldId id="270" r:id="rId38"/>
    <p:sldId id="271" r:id="rId39"/>
    <p:sldId id="286" r:id="rId40"/>
    <p:sldId id="287" r:id="rId41"/>
    <p:sldId id="272" r:id="rId42"/>
    <p:sldId id="274" r:id="rId43"/>
    <p:sldId id="273" r:id="rId44"/>
    <p:sldId id="275" r:id="rId45"/>
    <p:sldId id="276" r:id="rId46"/>
    <p:sldId id="302" r:id="rId47"/>
    <p:sldId id="31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DBECC-0467-4400-B1F6-AC669FCB8C0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11EAD-9C31-4D6C-B9A1-1230373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0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http://www.turgenev.ru/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1EAD-9C31-4D6C-B9A1-12303730CE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http://www1.pushkin.edu.ru/news/vystavka_e_v_shipicovoy/2012-12-03-84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1EAD-9C31-4D6C-B9A1-12303730CE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6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http://www.cleargallery.ru/pyshkiniana_glazami_XXI_veka_grafika.html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1EAD-9C31-4D6C-B9A1-12303730CE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2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http://www.artlib.ru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1EAD-9C31-4D6C-B9A1-12303730CE2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3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pushkin.edu.ru/news/vystavka_e_v_shipicovoy" TargetMode="External"/><Relationship Id="rId2" Type="http://schemas.openxmlformats.org/officeDocument/2006/relationships/hyperlink" Target="http://arts.in.ua/artists/ElenaShi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leargallery.ru/pyshkiniana_glazami_XXI_veka_grafika.html" TargetMode="External"/><Relationship Id="rId4" Type="http://schemas.openxmlformats.org/officeDocument/2006/relationships/hyperlink" Target="http://www.turgenev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Александр Пушкин в Болдино&#10;---------&#10; (кликните по изображению, чтобы открыть его в полный экран)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98" b="7358"/>
          <a:stretch/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3429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А.Пушкин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Графика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Е.Шипицовой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ипицова Елена - Пушкин А.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043503" cy="51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71930" y="404664"/>
            <a:ext cx="183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Пушкин А.С.</a:t>
            </a:r>
          </a:p>
        </p:txBody>
      </p:sp>
    </p:spTree>
    <p:extLst>
      <p:ext uri="{BB962C8B-B14F-4D97-AF65-F5344CB8AC3E}">
        <p14:creationId xmlns:p14="http://schemas.microsoft.com/office/powerpoint/2010/main" val="413729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Шипицова Елена. Январь 1837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71684"/>
            <a:ext cx="4042187" cy="572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10019"/>
            <a:ext cx="3142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Портрет А.С. Пушкина</a:t>
            </a:r>
          </a:p>
        </p:txBody>
      </p:sp>
    </p:spTree>
    <p:extLst>
      <p:ext uri="{BB962C8B-B14F-4D97-AF65-F5344CB8AC3E}">
        <p14:creationId xmlns:p14="http://schemas.microsoft.com/office/powerpoint/2010/main" val="424274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новенькое-для САЙТА\ГРАФИКА Шипицова Елена\А.Пушкин. Друзья мои, прекрасен наш союз. Е.Шипиц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0" y="752088"/>
            <a:ext cx="4699430" cy="577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86165"/>
            <a:ext cx="689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А.Пушкин</a:t>
            </a:r>
            <a:r>
              <a:rPr lang="ru-RU" sz="2400" b="1" dirty="0"/>
              <a:t>. </a:t>
            </a:r>
            <a:r>
              <a:rPr lang="ru-RU" sz="2400" b="1" dirty="0" smtClean="0"/>
              <a:t>Друзья </a:t>
            </a:r>
            <a:r>
              <a:rPr lang="ru-RU" sz="2400" b="1" dirty="0"/>
              <a:t>мои, прекрасен наш союз. </a:t>
            </a:r>
          </a:p>
        </p:txBody>
      </p:sp>
    </p:spTree>
    <p:extLst>
      <p:ext uri="{BB962C8B-B14F-4D97-AF65-F5344CB8AC3E}">
        <p14:creationId xmlns:p14="http://schemas.microsoft.com/office/powerpoint/2010/main" val="122682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Шипицова Елена - Александр Пушкин в Буджакской степ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0" y="776836"/>
            <a:ext cx="4197323" cy="57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6163" y="318579"/>
            <a:ext cx="547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Александр Пушкин в </a:t>
            </a:r>
            <a:r>
              <a:rPr lang="ru-RU" sz="2400" b="1" dirty="0" err="1"/>
              <a:t>Буджакской</a:t>
            </a:r>
            <a:r>
              <a:rPr lang="ru-RU" sz="2400" b="1" dirty="0"/>
              <a:t> степи</a:t>
            </a:r>
          </a:p>
        </p:txBody>
      </p:sp>
    </p:spTree>
    <p:extLst>
      <p:ext uri="{BB962C8B-B14F-4D97-AF65-F5344CB8AC3E}">
        <p14:creationId xmlns:p14="http://schemas.microsoft.com/office/powerpoint/2010/main" val="427953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Шипицова Елена - &quot; Евгений Онегин&quot; Пушкин А. С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644708" cy="556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6471" y="332656"/>
            <a:ext cx="4438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" Евгений Онегин" Пушкин А. С.</a:t>
            </a:r>
          </a:p>
        </p:txBody>
      </p:sp>
    </p:spTree>
    <p:extLst>
      <p:ext uri="{BB962C8B-B14F-4D97-AF65-F5344CB8AC3E}">
        <p14:creationId xmlns:p14="http://schemas.microsoft.com/office/powerpoint/2010/main" val="61939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Шипицова Елена - Черная ре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9334"/>
            <a:ext cx="4067085" cy="55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447669"/>
            <a:ext cx="1995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Черная речка</a:t>
            </a:r>
          </a:p>
        </p:txBody>
      </p:sp>
    </p:spTree>
    <p:extLst>
      <p:ext uri="{BB962C8B-B14F-4D97-AF65-F5344CB8AC3E}">
        <p14:creationId xmlns:p14="http://schemas.microsoft.com/office/powerpoint/2010/main" val="426009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ипицова Елена. Осенний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39943"/>
            <a:ext cx="49149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76649" y="370611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Осенний...</a:t>
            </a:r>
          </a:p>
        </p:txBody>
      </p:sp>
    </p:spTree>
    <p:extLst>
      <p:ext uri="{BB962C8B-B14F-4D97-AF65-F5344CB8AC3E}">
        <p14:creationId xmlns:p14="http://schemas.microsoft.com/office/powerpoint/2010/main" val="97549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Шипицова Елена. В последнюю осень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4" y="1052736"/>
            <a:ext cx="4320480" cy="52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297418"/>
            <a:ext cx="3163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 В последнюю осень...</a:t>
            </a:r>
          </a:p>
        </p:txBody>
      </p:sp>
    </p:spTree>
    <p:extLst>
      <p:ext uri="{BB962C8B-B14F-4D97-AF65-F5344CB8AC3E}">
        <p14:creationId xmlns:p14="http://schemas.microsoft.com/office/powerpoint/2010/main" val="61740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2731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/>
              <a:t>А.С.Пушкин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194" name="Picture 2" descr="Шипицова Елена. А.С.Пуш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2933"/>
            <a:ext cx="3960440" cy="550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94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Шипицова Елена. А. С. Пушкин и Му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7"/>
            <a:ext cx="3939977" cy="55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356836"/>
            <a:ext cx="2913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А. С. Пушкин и Муза</a:t>
            </a:r>
          </a:p>
        </p:txBody>
      </p:sp>
    </p:spTree>
    <p:extLst>
      <p:ext uri="{BB962C8B-B14F-4D97-AF65-F5344CB8AC3E}">
        <p14:creationId xmlns:p14="http://schemas.microsoft.com/office/powerpoint/2010/main" val="288613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Елена </a:t>
            </a:r>
            <a:r>
              <a:rPr lang="ru-RU" dirty="0" err="1"/>
              <a:t>Шипицова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00200"/>
            <a:ext cx="548295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Елена </a:t>
            </a:r>
            <a:r>
              <a:rPr lang="ru-RU" dirty="0" err="1"/>
              <a:t>Шипицова</a:t>
            </a:r>
            <a:r>
              <a:rPr lang="ru-RU" dirty="0"/>
              <a:t> – московский художник, член Союза художников России, член Союза журналистов России, автор эмблемы Союза Женщин России. Её творчество смело можно назвать уникальным как по легкой, лаконичной, эмоциональной запоминающейся манере рисунка пером и тушью без предварительных эскизов, так и по </a:t>
            </a:r>
            <a:r>
              <a:rPr lang="ru-RU" dirty="0" err="1"/>
              <a:t>содержанию.</a:t>
            </a:r>
            <a:r>
              <a:rPr lang="ru-RU" dirty="0" err="1" smtClean="0"/>
              <a:t>Елена</a:t>
            </a:r>
            <a:r>
              <a:rPr lang="ru-RU" dirty="0" smtClean="0"/>
              <a:t> </a:t>
            </a:r>
            <a:r>
              <a:rPr lang="ru-RU" dirty="0"/>
              <a:t>Владимировна – единственный российский профессиональный художник, посвятивший всю свою жизнь образам великого русского </a:t>
            </a:r>
            <a:r>
              <a:rPr lang="ru-RU" dirty="0" smtClean="0"/>
              <a:t>поэта. </a:t>
            </a:r>
            <a:r>
              <a:rPr lang="ru-RU" dirty="0"/>
              <a:t>Рисует Елена </a:t>
            </a:r>
            <a:r>
              <a:rPr lang="ru-RU" dirty="0" err="1"/>
              <a:t>Шипицова</a:t>
            </a:r>
            <a:r>
              <a:rPr lang="ru-RU" dirty="0"/>
              <a:t> в стиле линейной графики, напоминающей рисунки самого Александра Сергеевича на полях рукописей.</a:t>
            </a:r>
          </a:p>
        </p:txBody>
      </p:sp>
      <p:pic>
        <p:nvPicPr>
          <p:cNvPr id="3074" name="Picture 2" descr="Выставка «Пером и тушью. А.С. Пушкину посвящается…» в Библиотеке Тургене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905125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ипицова Елена - А.С. Пушкин. Евгений Онегин. Татьяна и Оль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0994"/>
            <a:ext cx="4128393" cy="561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А.С. Пушкин. Евгений Онегин. Татьяна и Ольга</a:t>
            </a:r>
          </a:p>
        </p:txBody>
      </p:sp>
    </p:spTree>
    <p:extLst>
      <p:ext uri="{BB962C8B-B14F-4D97-AF65-F5344CB8AC3E}">
        <p14:creationId xmlns:p14="http://schemas.microsoft.com/office/powerpoint/2010/main" val="1037653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Шипицова Елена - А.Пушкин. Иллюстрация к поэме Кавказский плен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51686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725904"/>
              </p:ext>
            </p:extLst>
          </p:nvPr>
        </p:nvGraphicFramePr>
        <p:xfrm>
          <a:off x="457200" y="3456424"/>
          <a:ext cx="8229600" cy="416203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16203">
                <a:tc>
                  <a:txBody>
                    <a:bodyPr/>
                    <a:lstStyle/>
                    <a:p>
                      <a:pPr fontAlgn="t"/>
                      <a:endParaRPr lang="ru-RU" b="1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16504" y="81861"/>
            <a:ext cx="7787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А.Пушкин</a:t>
            </a:r>
            <a:r>
              <a:rPr lang="ru-RU" sz="2400" b="1" dirty="0"/>
              <a:t>. Иллюстрация к поэме Кавказский пленник</a:t>
            </a:r>
          </a:p>
        </p:txBody>
      </p:sp>
    </p:spTree>
    <p:extLst>
      <p:ext uri="{BB962C8B-B14F-4D97-AF65-F5344CB8AC3E}">
        <p14:creationId xmlns:p14="http://schemas.microsoft.com/office/powerpoint/2010/main" val="2106654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Шипицова Елена - Александр Пушкин в Буджакской степ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6187"/>
            <a:ext cx="4180118" cy="57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7665" y="318579"/>
            <a:ext cx="547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Александр Пушкин в </a:t>
            </a:r>
            <a:r>
              <a:rPr lang="ru-RU" sz="2400" b="1" dirty="0" err="1"/>
              <a:t>Буджакской</a:t>
            </a:r>
            <a:r>
              <a:rPr lang="ru-RU" sz="2400" b="1" dirty="0"/>
              <a:t> степи</a:t>
            </a:r>
          </a:p>
        </p:txBody>
      </p:sp>
    </p:spTree>
    <p:extLst>
      <p:ext uri="{BB962C8B-B14F-4D97-AF65-F5344CB8AC3E}">
        <p14:creationId xmlns:p14="http://schemas.microsoft.com/office/powerpoint/2010/main" val="2038272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5462" y="5980842"/>
            <a:ext cx="183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Пушкин А.С.</a:t>
            </a:r>
          </a:p>
        </p:txBody>
      </p:sp>
      <p:pic>
        <p:nvPicPr>
          <p:cNvPr id="39938" name="Picture 2" descr="Шипицова Елена - Пушкин А.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6178"/>
            <a:ext cx="43815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А.С.Пушкин&#10;---------&#10; (кликните по изображению, чтобы открыть его в полный экран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603764"/>
            <a:ext cx="2949704" cy="40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95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ушкин&#10;---------&#10; (кликните по изображению, чтобы открыть его в полный экра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51520"/>
            <a:ext cx="4560016" cy="51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389855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Пушкин</a:t>
            </a:r>
          </a:p>
        </p:txBody>
      </p:sp>
    </p:spTree>
    <p:extLst>
      <p:ext uri="{BB962C8B-B14F-4D97-AF65-F5344CB8AC3E}">
        <p14:creationId xmlns:p14="http://schemas.microsoft.com/office/powerpoint/2010/main" val="377632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ушкин на балу&#10;---------&#10; (кликните по изображению, чтобы открыть его в полный экра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66328"/>
            <a:ext cx="3753643" cy="553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3851" y="404664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Пушкин на балу</a:t>
            </a:r>
          </a:p>
        </p:txBody>
      </p:sp>
    </p:spTree>
    <p:extLst>
      <p:ext uri="{BB962C8B-B14F-4D97-AF65-F5344CB8AC3E}">
        <p14:creationId xmlns:p14="http://schemas.microsoft.com/office/powerpoint/2010/main" val="486881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аша Пушкин И Антон Дельвиг _- лицеисты&#10;---------&#10; (кликните по изображению, чтобы открыть его в полный экра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6" y="1052736"/>
            <a:ext cx="2924585" cy="547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404664"/>
            <a:ext cx="5871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Саша Пушкин И Антон </a:t>
            </a:r>
            <a:r>
              <a:rPr lang="ru-RU" sz="2400" b="1" dirty="0" err="1"/>
              <a:t>Дельвиг</a:t>
            </a:r>
            <a:r>
              <a:rPr lang="ru-RU" sz="2400" b="1" dirty="0"/>
              <a:t> -</a:t>
            </a:r>
            <a:r>
              <a:rPr lang="ru-RU" sz="2400" b="1" dirty="0" smtClean="0"/>
              <a:t> </a:t>
            </a:r>
            <a:r>
              <a:rPr lang="ru-RU" sz="2400" b="1" dirty="0"/>
              <a:t>лицеисты</a:t>
            </a:r>
          </a:p>
        </p:txBody>
      </p:sp>
    </p:spTree>
    <p:extLst>
      <p:ext uri="{BB962C8B-B14F-4D97-AF65-F5344CB8AC3E}">
        <p14:creationId xmlns:p14="http://schemas.microsoft.com/office/powerpoint/2010/main" val="2910007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А.С.Пушкин перед дуэлью&#10;---------&#10; (кликните по изображению, чтобы открыть его в полный экра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6" y="1052736"/>
            <a:ext cx="3096343" cy="540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444554"/>
            <a:ext cx="3718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А.С.Пушкин</a:t>
            </a:r>
            <a:r>
              <a:rPr lang="ru-RU" sz="2400" b="1" dirty="0"/>
              <a:t> перед дуэлью</a:t>
            </a:r>
          </a:p>
        </p:txBody>
      </p:sp>
    </p:spTree>
    <p:extLst>
      <p:ext uri="{BB962C8B-B14F-4D97-AF65-F5344CB8AC3E}">
        <p14:creationId xmlns:p14="http://schemas.microsoft.com/office/powerpoint/2010/main" val="3876682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Шипицова Елена - Руслан и Людмила&quot; А.С.Пуш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3815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3930" y="260648"/>
            <a:ext cx="4502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Руслан и Людмила" </a:t>
            </a:r>
            <a:r>
              <a:rPr lang="ru-RU" sz="2400" b="1" dirty="0" err="1"/>
              <a:t>А.С.Пушкин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90604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530865"/>
            <a:ext cx="4460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"Руслан и Людмила" А. Пушкин</a:t>
            </a:r>
          </a:p>
        </p:txBody>
      </p:sp>
      <p:pic>
        <p:nvPicPr>
          <p:cNvPr id="45058" name="Picture 2" descr="Шипицова Елена - &quot;Руслан и Людмила&quot; А. Пуш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4026"/>
            <a:ext cx="4104456" cy="52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4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Елена </a:t>
            </a:r>
            <a:r>
              <a:rPr lang="ru-RU" dirty="0" err="1"/>
              <a:t>Шипицова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её портфолио – множество выставок на всех материках, за исключением Австралии, десятки проиллюстрированных книг. Елена Владимировна награждена медалью ЮНЕСКО за личный творческий вклад в организацию выставок российских художников за рубежами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9433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.picture-russia.ru/wpic/l/f/0/f0cc779368c4dbeecc67dceb86c34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421773" cy="634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8864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Александр Пушкин. Руслан и Людмила. 2011 год.</a:t>
            </a:r>
          </a:p>
        </p:txBody>
      </p:sp>
    </p:spTree>
    <p:extLst>
      <p:ext uri="{BB962C8B-B14F-4D97-AF65-F5344CB8AC3E}">
        <p14:creationId xmlns:p14="http://schemas.microsoft.com/office/powerpoint/2010/main" val="2319806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.picture-russia.ru/wpic/l/a/a/aaf73ed4e79ea564704e2285a06ea3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21248"/>
            <a:ext cx="4626024" cy="56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0893" y="299227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А. Пушкин. Друзья мои, прекрасен наш союз!</a:t>
            </a:r>
          </a:p>
        </p:txBody>
      </p:sp>
    </p:spTree>
    <p:extLst>
      <p:ext uri="{BB962C8B-B14F-4D97-AF65-F5344CB8AC3E}">
        <p14:creationId xmlns:p14="http://schemas.microsoft.com/office/powerpoint/2010/main" val="1867707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иколай Первый Алекандру Пушкину - Я сам буду твоим цензором&#10;---------&#10; (кликните по изображению, чтобы открыть его в полный экра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9" y="244230"/>
            <a:ext cx="442912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992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Николай Первый </a:t>
            </a:r>
            <a:r>
              <a:rPr lang="ru-RU" sz="2400" b="1" dirty="0" err="1"/>
              <a:t>Алекандру</a:t>
            </a:r>
            <a:r>
              <a:rPr lang="ru-RU" sz="2400" b="1" dirty="0"/>
              <a:t> Пушкину - Я сам буду твоим цензором</a:t>
            </a:r>
          </a:p>
        </p:txBody>
      </p:sp>
    </p:spTree>
    <p:extLst>
      <p:ext uri="{BB962C8B-B14F-4D97-AF65-F5344CB8AC3E}">
        <p14:creationId xmlns:p14="http://schemas.microsoft.com/office/powerpoint/2010/main" val="1661231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Александр Пушкин в Болдино&#10;---------&#10; (кликните по изображению, чтобы открыть его в полный экра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6329"/>
            <a:ext cx="4419431" cy="56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404664"/>
            <a:ext cx="4233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Александр Пушкин в Болдино</a:t>
            </a:r>
          </a:p>
        </p:txBody>
      </p:sp>
    </p:spTree>
    <p:extLst>
      <p:ext uri="{BB962C8B-B14F-4D97-AF65-F5344CB8AC3E}">
        <p14:creationId xmlns:p14="http://schemas.microsoft.com/office/powerpoint/2010/main" val="3761802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tlib.ru/objects/gallery_720/artlib_gallery-360032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9290"/>
            <a:ext cx="3384376" cy="50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426785"/>
            <a:ext cx="5428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Александр Пушкин со старшим сыном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8459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А.С.Пушкин&#10;---------&#10; (кликните по изображению, чтобы открыть его в полный экра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0" y="692696"/>
            <a:ext cx="384273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4728" y="692696"/>
            <a:ext cx="176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А.С.Пушкин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70524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Шипицова Елена - &quot;Сказка о золотом петушке&quot; А.Пуш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7313"/>
            <a:ext cx="43815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4055" y="425648"/>
            <a:ext cx="5372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"Сказка о золотом петушке" </a:t>
            </a:r>
            <a:r>
              <a:rPr lang="ru-RU" sz="2400" b="1" dirty="0" err="1"/>
              <a:t>А.Пушкин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3841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Шипицова Елена - Письмо Онег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9512"/>
            <a:ext cx="3533046" cy="551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05536" y="317847"/>
            <a:ext cx="241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Письмо Онегина</a:t>
            </a:r>
          </a:p>
        </p:txBody>
      </p:sp>
    </p:spTree>
    <p:extLst>
      <p:ext uri="{BB962C8B-B14F-4D97-AF65-F5344CB8AC3E}">
        <p14:creationId xmlns:p14="http://schemas.microsoft.com/office/powerpoint/2010/main" val="4055105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332656"/>
            <a:ext cx="2512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Пушкин и Натали</a:t>
            </a:r>
          </a:p>
        </p:txBody>
      </p:sp>
      <p:pic>
        <p:nvPicPr>
          <p:cNvPr id="49154" name="Picture 2" descr="Шипицова Елена - Пушкин и Ната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94321"/>
            <a:ext cx="4640779" cy="54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69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ушкин и Муза&#10;---------&#10; (кликните по изображению, чтобы открыть его в полный экра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968816"/>
            <a:ext cx="3744416" cy="543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53691" y="389855"/>
            <a:ext cx="2260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Пушкин и Муза</a:t>
            </a:r>
          </a:p>
        </p:txBody>
      </p:sp>
    </p:spTree>
    <p:extLst>
      <p:ext uri="{BB962C8B-B14F-4D97-AF65-F5344CB8AC3E}">
        <p14:creationId xmlns:p14="http://schemas.microsoft.com/office/powerpoint/2010/main" val="83556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Елена </a:t>
            </a:r>
            <a:r>
              <a:rPr lang="ru-RU" dirty="0" err="1"/>
              <a:t>Шипицова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настоящее время Елена Владимировна занята реализацией художественно-образовательного проекта с рабочим названием «Жизнеописание Александра Сергеевича Пушкина», – по словам самой Елены Владимировны – главного события в её творческой жизни. В рамках проекта предполагается нарисовать и издать в виде книги цикл графических рисунков количеством около 200, иллюстрирующих все значимые факты биографии А.С. Пушкина и основные идеи его стихотворных и прозаических произведений. Каждый рисунок планируется снабдить кратким фактографическим текстом.</a:t>
            </a:r>
          </a:p>
        </p:txBody>
      </p:sp>
    </p:spTree>
    <p:extLst>
      <p:ext uri="{BB962C8B-B14F-4D97-AF65-F5344CB8AC3E}">
        <p14:creationId xmlns:p14="http://schemas.microsoft.com/office/powerpoint/2010/main" val="15005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quot;Сплетни&quot;&#10;---------&#10; (кликните по изображению, чтобы открыть его в полный экра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4" y="1196752"/>
            <a:ext cx="4404154" cy="52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548680"/>
            <a:ext cx="1559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"Сплетни"</a:t>
            </a:r>
          </a:p>
        </p:txBody>
      </p:sp>
    </p:spTree>
    <p:extLst>
      <p:ext uri="{BB962C8B-B14F-4D97-AF65-F5344CB8AC3E}">
        <p14:creationId xmlns:p14="http://schemas.microsoft.com/office/powerpoint/2010/main" val="2776888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Шипицова Елена - Пушкин А.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3558"/>
            <a:ext cx="3882146" cy="571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404664"/>
            <a:ext cx="183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Пушкин А.С.</a:t>
            </a:r>
          </a:p>
        </p:txBody>
      </p:sp>
    </p:spTree>
    <p:extLst>
      <p:ext uri="{BB962C8B-B14F-4D97-AF65-F5344CB8AC3E}">
        <p14:creationId xmlns:p14="http://schemas.microsoft.com/office/powerpoint/2010/main" val="1820064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рафика : Александр Пушкин и Митрополит Филар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8762"/>
            <a:ext cx="433905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5305" y="332656"/>
            <a:ext cx="596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Александр Пушкин и Митрополит Филарет</a:t>
            </a:r>
          </a:p>
        </p:txBody>
      </p:sp>
    </p:spTree>
    <p:extLst>
      <p:ext uri="{BB962C8B-B14F-4D97-AF65-F5344CB8AC3E}">
        <p14:creationId xmlns:p14="http://schemas.microsoft.com/office/powerpoint/2010/main" val="3440814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Шипицова Елена - Пушкина Н. 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3815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9044" y="515171"/>
            <a:ext cx="20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Пушкина Н. Н.</a:t>
            </a:r>
          </a:p>
        </p:txBody>
      </p:sp>
    </p:spTree>
    <p:extLst>
      <p:ext uri="{BB962C8B-B14F-4D97-AF65-F5344CB8AC3E}">
        <p14:creationId xmlns:p14="http://schemas.microsoft.com/office/powerpoint/2010/main" val="30658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рафика : К стихотворению Цветок Александра Пушк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8922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33420"/>
            <a:ext cx="752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 стихотворению Цветок Александра Пушкина</a:t>
            </a:r>
          </a:p>
        </p:txBody>
      </p:sp>
    </p:spTree>
    <p:extLst>
      <p:ext uri="{BB962C8B-B14F-4D97-AF65-F5344CB8AC3E}">
        <p14:creationId xmlns:p14="http://schemas.microsoft.com/office/powerpoint/2010/main" val="12286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.picture-russia.ru/wpic/l/1/1/1130971fb4d4690db8dac6fb9f1d9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8986"/>
            <a:ext cx="4272573" cy="57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Александр Пушкин. К стихотворению "Цветы последние милей.... 2011 год.</a:t>
            </a:r>
          </a:p>
        </p:txBody>
      </p:sp>
    </p:spTree>
    <p:extLst>
      <p:ext uri="{BB962C8B-B14F-4D97-AF65-F5344CB8AC3E}">
        <p14:creationId xmlns:p14="http://schemas.microsoft.com/office/powerpoint/2010/main" val="9796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8008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 И.С. Тургенев вспоминает мимолетную встречу с А.С. Пушкиным</a:t>
            </a:r>
          </a:p>
        </p:txBody>
      </p:sp>
      <p:pic>
        <p:nvPicPr>
          <p:cNvPr id="5122" name="Picture 2" descr="Шипицова Елена. И.С. Тургенев вспоминает мимолетную встречу с А.С. Пушкины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3808432" cy="52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358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arts.in.ua/artists/ElenaShip</a:t>
            </a: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www1.pushkin.edu.ru/news/vystavka_e_v_shipicovoy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http://www.turgenev.ru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www.cleargallery.ru/pyshkiniana_glazami_XXI_veka_grafika.html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53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Елена </a:t>
            </a:r>
            <a:r>
              <a:rPr lang="ru-RU" dirty="0" err="1"/>
              <a:t>Шипицова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Увлечение творчеством А.С. Пушкина началось еще в детстве. Подражая манере его рисунка, она даже смастерила себе гусиное перо, чтобы было как "в оригинале". Но еще маленькой девочке было дано недетское понимание сущности Прекрасного, умение обобщения, и она продолжила свои "опыты", рисуя иллюстрации к греческим мифам, стихам любимых поэтов, просто фиксируя жанровые сценки. И "взрослые дяди" в редакциях, вопреки сложившейся советской практике не могли проигнорировать очевидный талант. </a:t>
            </a:r>
          </a:p>
        </p:txBody>
      </p:sp>
    </p:spTree>
    <p:extLst>
      <p:ext uri="{BB962C8B-B14F-4D97-AF65-F5344CB8AC3E}">
        <p14:creationId xmlns:p14="http://schemas.microsoft.com/office/powerpoint/2010/main" val="32951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Елена </a:t>
            </a:r>
            <a:r>
              <a:rPr lang="ru-RU" dirty="0" err="1"/>
              <a:t>Шипицова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Первая </a:t>
            </a:r>
            <a:r>
              <a:rPr lang="ru-RU" dirty="0"/>
              <a:t>публикация Лены </a:t>
            </a:r>
            <a:r>
              <a:rPr lang="ru-RU" dirty="0" err="1"/>
              <a:t>Шипицовой</a:t>
            </a:r>
            <a:r>
              <a:rPr lang="ru-RU" dirty="0"/>
              <a:t> появилась в престижнейшем в то время журнале "Юность", когда Лене едва исполнилось 15 лет. А потом были публикации в самых разных изданиях, в том числе, в "Литературной газете", "Московской правде", "</a:t>
            </a:r>
            <a:r>
              <a:rPr lang="ru-RU" dirty="0" err="1"/>
              <a:t>Moscow</a:t>
            </a:r>
            <a:r>
              <a:rPr lang="ru-RU" dirty="0"/>
              <a:t> </a:t>
            </a:r>
            <a:r>
              <a:rPr lang="ru-RU" dirty="0" err="1"/>
              <a:t>News</a:t>
            </a:r>
            <a:r>
              <a:rPr lang="ru-RU" dirty="0"/>
              <a:t>" и в других. Многие ранние рисунки Елены пропитаны ярким "искрометным" юмором, и во времена "оные" она стала, пожалуй, единственной представительницей прекрасного пола среди художников, чьи карикатуры публиковались в журнале "Крокодил". В то непростое время Леной </a:t>
            </a:r>
            <a:r>
              <a:rPr lang="ru-RU" dirty="0" err="1"/>
              <a:t>Шипицовой</a:t>
            </a:r>
            <a:r>
              <a:rPr lang="ru-RU" dirty="0"/>
              <a:t> не было нарисовано ни одного рисунка на темы касательные политики и идеологии. В этом Елена шла "поперек" общепринятой практики, но, тем не менее, её творчество было принято и востребовано, вопреки "указаниям Министерства культуры СССР", что свидетельствует о незаурядном таланте, который было невозможно проигнорировать.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17945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Шипицова Елена - Саша Пуш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776250" cy="49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3588861"/>
          <a:ext cx="8229600" cy="27432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ru-RU" b="1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63888" y="22551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Саша Пушкин</a:t>
            </a:r>
          </a:p>
        </p:txBody>
      </p:sp>
    </p:spTree>
    <p:extLst>
      <p:ext uri="{BB962C8B-B14F-4D97-AF65-F5344CB8AC3E}">
        <p14:creationId xmlns:p14="http://schemas.microsoft.com/office/powerpoint/2010/main" val="4107202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ипицова Елена - Александр Пушкин и Арина Родионо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8" y="17512"/>
            <a:ext cx="4752528" cy="67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491480"/>
            <a:ext cx="6768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Александр Пушкин </a:t>
            </a:r>
            <a:r>
              <a:rPr lang="ru-RU" sz="2400" b="1" dirty="0" smtClean="0"/>
              <a:t>и </a:t>
            </a:r>
            <a:r>
              <a:rPr lang="ru-RU" sz="2400" b="1" dirty="0"/>
              <a:t>Арина Родионовна</a:t>
            </a:r>
          </a:p>
        </p:txBody>
      </p:sp>
    </p:spTree>
    <p:extLst>
      <p:ext uri="{BB962C8B-B14F-4D97-AF65-F5344CB8AC3E}">
        <p14:creationId xmlns:p14="http://schemas.microsoft.com/office/powerpoint/2010/main" val="56315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а\Мои документы\Downloads\Пушкин и ня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5434"/>
            <a:ext cx="4536504" cy="560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4099" y="355698"/>
            <a:ext cx="2206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Пушкин и няня</a:t>
            </a:r>
          </a:p>
        </p:txBody>
      </p:sp>
    </p:spTree>
    <p:extLst>
      <p:ext uri="{BB962C8B-B14F-4D97-AF65-F5344CB8AC3E}">
        <p14:creationId xmlns:p14="http://schemas.microsoft.com/office/powerpoint/2010/main" val="3590410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651</Words>
  <Application>Microsoft Office PowerPoint</Application>
  <PresentationFormat>Экран (4:3)</PresentationFormat>
  <Paragraphs>66</Paragraphs>
  <Slides>47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 А.Пушкин Графика Е.Шипицовой</vt:lpstr>
      <vt:lpstr>Елена Шипицова</vt:lpstr>
      <vt:lpstr>Елена Шипицова</vt:lpstr>
      <vt:lpstr>Елена Шипицова</vt:lpstr>
      <vt:lpstr>Елена Шипицова</vt:lpstr>
      <vt:lpstr>Елена Шипицова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Светлана</cp:lastModifiedBy>
  <cp:revision>13</cp:revision>
  <dcterms:modified xsi:type="dcterms:W3CDTF">2012-12-15T07:27:06Z</dcterms:modified>
</cp:coreProperties>
</file>