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4" r:id="rId4"/>
    <p:sldId id="263" r:id="rId5"/>
    <p:sldId id="262" r:id="rId6"/>
    <p:sldId id="273" r:id="rId7"/>
    <p:sldId id="258" r:id="rId8"/>
    <p:sldId id="265" r:id="rId9"/>
    <p:sldId id="259" r:id="rId10"/>
    <p:sldId id="268" r:id="rId11"/>
    <p:sldId id="269" r:id="rId12"/>
    <p:sldId id="260" r:id="rId13"/>
    <p:sldId id="266" r:id="rId14"/>
    <p:sldId id="267" r:id="rId15"/>
    <p:sldId id="261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6811-58D5-4BE5-887B-391D5B9E9561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AB20-9E01-4D9A-911B-464246EE1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2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Считалось, что фигура создана на основе положений пифагореизма, поэтому в древности статую </a:t>
            </a:r>
            <a:r>
              <a:rPr lang="ru-RU" dirty="0" err="1" smtClean="0"/>
              <a:t>Дорифора</a:t>
            </a:r>
            <a:r>
              <a:rPr lang="ru-RU" dirty="0" smtClean="0"/>
              <a:t> часто называли «каноном </a:t>
            </a:r>
            <a:r>
              <a:rPr lang="ru-RU" dirty="0" err="1" smtClean="0"/>
              <a:t>Поликлета</a:t>
            </a:r>
            <a:r>
              <a:rPr lang="ru-RU" dirty="0" smtClean="0"/>
              <a:t>», тем более что Каноном назывался его несохранившийся трактат по эстетике. Здесь в основе ритмической композиции лежит принцип асимметрии (правая сторона, т.е. опорная нога и повисшая вдоль тела рука, статичны, но заряжены силой, левая, т.е. оставшаяся сзади нога и рука с копьем, нарушают покой, но несколько расслаблены), что оживляет ее и делает подвижной. Формы этой статуи предельно прояснены, они повторяются в большинстве произведений скульптора и его школы. Расстояние от подбородка до темени в статуях </a:t>
            </a:r>
            <a:r>
              <a:rPr lang="ru-RU" dirty="0" err="1" smtClean="0"/>
              <a:t>Поликлета</a:t>
            </a:r>
            <a:r>
              <a:rPr lang="ru-RU" dirty="0" smtClean="0"/>
              <a:t> равняется одной седьмой, в то время как расстояние от глаз до подбородка равняется одной шестнадцатой, высота же лица – одной десятой всей фигуры. </a:t>
            </a:r>
            <a:r>
              <a:rPr lang="ru-RU" dirty="0" err="1" smtClean="0"/>
              <a:t>Поликлет</a:t>
            </a:r>
            <a:r>
              <a:rPr lang="ru-RU" dirty="0" smtClean="0"/>
              <a:t> прочно связан с пифагорейской традицией. От пифагорейцев же идет теория так называемого золотого деления (вся длина так относится к большей части, как большая к меньшей). Если считать </a:t>
            </a:r>
            <a:r>
              <a:rPr lang="ru-RU" dirty="0" err="1" smtClean="0"/>
              <a:t>Поликлетова</a:t>
            </a:r>
            <a:r>
              <a:rPr lang="ru-RU" dirty="0" smtClean="0"/>
              <a:t> </a:t>
            </a:r>
            <a:r>
              <a:rPr lang="ru-RU" dirty="0" err="1" smtClean="0"/>
              <a:t>Дорифора</a:t>
            </a:r>
            <a:r>
              <a:rPr lang="ru-RU" dirty="0" smtClean="0"/>
              <a:t> выразителем его канона, то установлено, что весь его рост относится к расстоянию от пола до пупка, как это последнее расстояние – к расстоянию от пупка до темени. Установлено, что если взять расстояние от пупка до темени, то оно так относится к расстоянию от пупка до шеи, как это последнее – к расстоянию от шеи до темени, и если взять расстояние от пупка до пяток, то золотое деление падет тут на колени.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F8167-2CF9-4F75-AC72-3AE6FC58EEA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dreamworlds.ru/uploads/posts/2009-05/1243626315_zeus3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Doriphorus03_pushki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kr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500042"/>
            <a:ext cx="857256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254000">
              <a:prstClr val="black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47943" y="4318966"/>
            <a:ext cx="3036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Вопросы</a:t>
            </a:r>
            <a:endParaRPr lang="ru-RU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0084" y="191683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Искусство 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Древней Греции</a:t>
            </a:r>
          </a:p>
        </p:txBody>
      </p:sp>
      <p:pic>
        <p:nvPicPr>
          <p:cNvPr id="5" name="Рисунок 4" descr="Logo_zast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69002" y="476672"/>
            <a:ext cx="2152650" cy="15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6965" y="5897156"/>
            <a:ext cx="615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Учитель ИЗО ,МХК. МАОУ Ильинской СОШ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Лебедь С.Г</a:t>
            </a:r>
            <a:endParaRPr lang="ru-RU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627784" y="1196752"/>
            <a:ext cx="3643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Название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храма,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место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нахождения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2388" t="22795" r="23679" b="23476"/>
          <a:stretch>
            <a:fillRect/>
          </a:stretch>
        </p:blipFill>
        <p:spPr bwMode="auto">
          <a:xfrm>
            <a:off x="2184825" y="2150859"/>
            <a:ext cx="4529255" cy="31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39752" y="5589240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Храм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Эрехтейон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Афины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39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795494"/>
            <a:ext cx="3469310" cy="3168352"/>
          </a:xfrm>
          <a:prstGeom prst="rect">
            <a:avLst/>
          </a:prstGeom>
          <a:noFill/>
        </p:spPr>
      </p:pic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475656" y="955616"/>
            <a:ext cx="6545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10.Какая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деталь храма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изображена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4457" y="5334672"/>
            <a:ext cx="319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Портик кариатид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31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2065" y="2708920"/>
            <a:ext cx="2135799" cy="1968092"/>
          </a:xfrm>
          <a:prstGeom prst="rect">
            <a:avLst/>
          </a:prstGeom>
          <a:noFill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23528" y="1342386"/>
            <a:ext cx="85864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11.Укажите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храма. Где он находится?</a:t>
            </a:r>
          </a:p>
          <a:p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9870" y="4941168"/>
            <a:ext cx="3740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Парфенон. Афины.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86878" y="2474145"/>
            <a:ext cx="3179191" cy="2371134"/>
          </a:xfrm>
          <a:prstGeom prst="rect">
            <a:avLst/>
          </a:prstGeom>
          <a:noFill/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168921" y="1484784"/>
            <a:ext cx="6215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12.Кому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посвящен храм 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где он находится?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1835" y="5301208"/>
            <a:ext cx="549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Храм Ники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Аптерос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. Афины.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360362"/>
            <a:ext cx="2959610" cy="3652814"/>
          </a:xfrm>
          <a:prstGeom prst="rect">
            <a:avLst/>
          </a:prstGeom>
          <a:noFill/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665695" y="1360362"/>
            <a:ext cx="3784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13.Что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изображено?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4491741"/>
            <a:ext cx="196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Пропилеи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тсканировано 20"/>
          <p:cNvPicPr>
            <a:picLocks noChangeAspect="1" noChangeArrowheads="1"/>
          </p:cNvPicPr>
          <p:nvPr/>
        </p:nvPicPr>
        <p:blipFill>
          <a:blip r:embed="rId2">
            <a:lum bright="-18000" contrast="20000"/>
          </a:blip>
          <a:srcRect/>
          <a:stretch>
            <a:fillRect/>
          </a:stretch>
        </p:blipFill>
        <p:spPr bwMode="auto">
          <a:xfrm>
            <a:off x="3175" y="714356"/>
            <a:ext cx="91408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0029" y="281205"/>
            <a:ext cx="171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6.Парфенон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884" y="6103947"/>
            <a:ext cx="166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1.Пропилеи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0209" y="5989756"/>
            <a:ext cx="188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3.Храм Ники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Аптерос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6143644"/>
            <a:ext cx="185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2.Пинакотека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68" y="281205"/>
            <a:ext cx="175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7.Эрехтейон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32" y="599808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4.Статуя Афины Воительницы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293" y="281205"/>
            <a:ext cx="504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5.Святилище Артемиды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Бравронии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857752" y="714356"/>
            <a:ext cx="428628" cy="4286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7" name="Овал 16"/>
          <p:cNvSpPr/>
          <p:nvPr/>
        </p:nvSpPr>
        <p:spPr>
          <a:xfrm>
            <a:off x="6715140" y="2357430"/>
            <a:ext cx="428628" cy="4286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7643834" y="3714752"/>
            <a:ext cx="428628" cy="4286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00430" y="2357430"/>
            <a:ext cx="428628" cy="4286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Овал 17"/>
          <p:cNvSpPr/>
          <p:nvPr/>
        </p:nvSpPr>
        <p:spPr>
          <a:xfrm>
            <a:off x="1357290" y="1643050"/>
            <a:ext cx="428628" cy="4286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14942" y="3786190"/>
            <a:ext cx="428628" cy="4286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6143637" y="3500438"/>
            <a:ext cx="428628" cy="4286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 animBg="1"/>
      <p:bldP spid="17" grpId="0" animBg="1"/>
      <p:bldP spid="21" grpId="0" animBg="1"/>
      <p:bldP spid="19" grpId="0" animBg="1"/>
      <p:bldP spid="18" grpId="0" animBg="1"/>
      <p:bldP spid="2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241" y="1916832"/>
            <a:ext cx="7282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…это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время высокого расцвета философии, важных естественнонаучных открытий, блестящего развития поэзии и в особенности драмы, высочайшего подъема в архитектуре и полной победы реализма в изобразительных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искусствах…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339" y="4247510"/>
            <a:ext cx="875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15.Назовите период в истории Древней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Греции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730" y="839614"/>
            <a:ext cx="61798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Классика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(5 и большая часть 4 в. до н. э.).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370" y="191683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16. В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скульптуре искусство высокой классики ассоциируется прежде всего с творчеством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530000"/>
            <a:ext cx="526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Мирона, Фидия 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Поликлета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488352"/>
            <a:ext cx="6336704" cy="371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89655" y="381065"/>
            <a:ext cx="8229600" cy="96012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Греческий театр     </a:t>
            </a: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706" y="5284033"/>
            <a:ext cx="7624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17. Назовите элементы греческого театра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407" y="903577"/>
            <a:ext cx="1947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Что это?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725623"/>
            <a:ext cx="2280598" cy="695265"/>
          </a:xfrm>
          <a:prstGeom prst="downArrow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СХЕНЕ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9655" y="2678127"/>
            <a:ext cx="3113866" cy="695265"/>
          </a:xfrm>
          <a:prstGeom prst="downArrow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ТЕАТРОН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36273" y="4149080"/>
            <a:ext cx="3439684" cy="695265"/>
          </a:xfrm>
          <a:prstGeom prst="upArrow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ОРХЕСТРА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19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44824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18. Возникновение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Древнегреческого театра связано с религиозным культом бога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2128" y="3717032"/>
            <a:ext cx="3279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природы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Диониса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484784"/>
            <a:ext cx="842493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ctr">
              <a:lnSpc>
                <a:spcPct val="11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1. Виднейший политический деятель  Афин,</a:t>
            </a:r>
          </a:p>
          <a:p>
            <a:pPr marL="548640" indent="-411480" algn="ctr">
              <a:lnSpc>
                <a:spcPct val="11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общепризнанный вождь афинской демократии.</a:t>
            </a:r>
          </a:p>
          <a:p>
            <a:pPr marL="548640" indent="-411480" algn="ctr">
              <a:lnSpc>
                <a:spcPct val="11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Его правление – «золотой век» Афинского государства.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5626" y="4293096"/>
            <a:ext cx="168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Перикл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C:\Documents and Settings\Савчук\Мои документы\Документы МАМЫ\Афины\123.bmp"/>
          <p:cNvPicPr>
            <a:picLocks noChangeAspect="1" noChangeArrowheads="1"/>
          </p:cNvPicPr>
          <p:nvPr/>
        </p:nvPicPr>
        <p:blipFill>
          <a:blip r:embed="rId2">
            <a:lum contrast="-2000"/>
          </a:blip>
          <a:srcRect/>
          <a:stretch>
            <a:fillRect/>
          </a:stretch>
        </p:blipFill>
        <p:spPr>
          <a:xfrm>
            <a:off x="4427984" y="3645024"/>
            <a:ext cx="1643057" cy="21431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742" y="635036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трагедиях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рассказывалось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 героических событиях, происходивших в незапамятные времена. Боги в трагедиях выступали как грозная сила. Герои вступали, с ними в борьбу, иногда погибали, но стойко переносили удары судьбы.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730322"/>
            <a:ext cx="4889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Эсхил, Софокл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Еврипид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207102"/>
            <a:ext cx="5739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19. Назовите авторов трагедий</a:t>
            </a:r>
          </a:p>
        </p:txBody>
      </p:sp>
    </p:spTree>
    <p:extLst>
      <p:ext uri="{BB962C8B-B14F-4D97-AF65-F5344CB8AC3E}">
        <p14:creationId xmlns:p14="http://schemas.microsoft.com/office/powerpoint/2010/main" val="27783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67838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 комедиях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такого почтения к богам, как в трагедиях. Там их иногда даже высмеивали. Герои комедий - не легендарные личности, а жители современных Афин: торговцы, ремесленники, рабы.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207102"/>
            <a:ext cx="5409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20.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автора комедий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187087"/>
            <a:ext cx="2604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Аристофан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08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kra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9C6BF"/>
              </a:clrFrom>
              <a:clrTo>
                <a:srgbClr val="C9C6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9769" y="1701923"/>
            <a:ext cx="4113011" cy="385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41681" y="13240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657" y="134820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823" y="394102"/>
            <a:ext cx="7147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21. К какому стилю росписи относятся эти вазы?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hermitage.nl/media/img/beeld/alexander_de_grote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02" y="1785673"/>
            <a:ext cx="2796509" cy="37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944818"/>
            <a:ext cx="336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Чернофигурный             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6425" y="5944818"/>
            <a:ext cx="216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краснофигурный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reece_parfenon_af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3" y="939186"/>
            <a:ext cx="3675059" cy="5514002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939186"/>
            <a:ext cx="4038600" cy="3786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22. Назовите скульптуру и автора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1067" y="3303772"/>
            <a:ext cx="479618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Фидий.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Афина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Парфенос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покровительница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города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{9A084C31-2418-409B-99A8-7F02F78A3A50}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32" y="2214554"/>
            <a:ext cx="2143140" cy="328004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8" descr="scan00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36" t="49150" r="28734" b="11108"/>
          <a:stretch>
            <a:fillRect/>
          </a:stretch>
        </p:blipFill>
        <p:spPr bwMode="auto">
          <a:xfrm>
            <a:off x="5072066" y="2143116"/>
            <a:ext cx="1443984" cy="33575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2589" y="663689"/>
            <a:ext cx="8414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23. К какому периоду относятся скульптуры?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Как они называются?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9113" y="5455174"/>
            <a:ext cx="454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Архаический период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939" y="2194771"/>
            <a:ext cx="1660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курос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0613" y="2143116"/>
            <a:ext cx="999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619" y="1196752"/>
            <a:ext cx="599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24.Что такое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калокагатия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»?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4888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Греческий идеал определяется термином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калокагатия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(греч.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kalos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- прекрасный +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agathos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добрый). Так как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калокагатия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включает в себя совершенство и телесного сложения, и духовно нравственного склада, то одновременно с красотой и силой идеал несет в себе справедливость, целомудрие, мужество и разумность. </a:t>
            </a:r>
          </a:p>
        </p:txBody>
      </p:sp>
    </p:spTree>
    <p:extLst>
      <p:ext uri="{BB962C8B-B14F-4D97-AF65-F5344CB8AC3E}">
        <p14:creationId xmlns:p14="http://schemas.microsoft.com/office/powerpoint/2010/main" val="11647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9 из 30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346" y="2348880"/>
            <a:ext cx="3154671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23273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Фидий. Статуя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Зевса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Олимпийского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02" y="620687"/>
            <a:ext cx="83529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25. Назовите выдающееся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произведение античной скульптуры, одно из семи чудес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света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77560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26. Многочисленные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скульпторы работали в Греции в V в. до н. э. Среди них выделяются три наиболее значительные: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296090"/>
            <a:ext cx="188102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Мирон</a:t>
            </a: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Поликлет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Фидий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n.krasu.ru/studies/culture/antic/1/7/94.JPG"/>
          <p:cNvPicPr>
            <a:picLocks noChangeAspect="1" noChangeArrowheads="1"/>
          </p:cNvPicPr>
          <p:nvPr/>
        </p:nvPicPr>
        <p:blipFill>
          <a:blip r:embed="rId2"/>
          <a:srcRect l="31967" r="32377"/>
          <a:stretch>
            <a:fillRect/>
          </a:stretch>
        </p:blipFill>
        <p:spPr bwMode="auto">
          <a:xfrm>
            <a:off x="467544" y="764704"/>
            <a:ext cx="2832921" cy="59589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9" y="80863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27.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Назовите скульптуру и автора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23928" y="3790201"/>
            <a:ext cx="47763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kumimoji="0" lang="ru-RU" sz="28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Леохар</a:t>
            </a:r>
            <a:endParaRPr kumimoji="0" lang="ru-RU" sz="2800" b="1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Аполлон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Бельведерский</a:t>
            </a:r>
            <a:r>
              <a:rPr lang="ru-RU" sz="105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effectLst/>
            </a:endParaRPr>
          </a:p>
          <a:p>
            <a:pPr algn="l" fontAlgn="base">
              <a:spcAft>
                <a:spcPct val="0"/>
              </a:spcAft>
            </a:pPr>
            <a:r>
              <a:rPr kumimoji="0" lang="ru-RU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764704"/>
            <a:ext cx="2939792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9" y="80863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28.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Назовите скульптуру и автора</a:t>
            </a:r>
          </a:p>
        </p:txBody>
      </p:sp>
      <p:sp>
        <p:nvSpPr>
          <p:cNvPr id="4" name="Заголовок 9"/>
          <p:cNvSpPr txBox="1">
            <a:spLocks/>
          </p:cNvSpPr>
          <p:nvPr/>
        </p:nvSpPr>
        <p:spPr>
          <a:xfrm>
            <a:off x="1619672" y="4293096"/>
            <a:ext cx="8229600" cy="96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Мирон</a:t>
            </a:r>
          </a:p>
          <a:p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Дискобол</a:t>
            </a: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  <a:p>
            <a:endParaRPr lang="ru-RU" sz="3200" dirty="0"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1038" y="2214554"/>
            <a:ext cx="7155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2. В каких сооружениях древние греки использовали ордер?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43894" y="4077072"/>
            <a:ext cx="182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храмах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7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90565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Поликлет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effectLst/>
                <a:latin typeface="Arial" pitchFamily="34" charset="0"/>
                <a:cs typeface="Arial" pitchFamily="34" charset="0"/>
              </a:rPr>
              <a:t>Дорифор</a:t>
            </a:r>
            <a:r>
              <a:rPr lang="ru-RU" sz="32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effectLst/>
                <a:latin typeface="Arial" pitchFamily="34" charset="0"/>
                <a:cs typeface="Arial" pitchFamily="34" charset="0"/>
              </a:rPr>
            </a:b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upload.wikimedia.org/wikipedia/commons/thumb/e/e9/Doriphorus03_pushkin.jpg/150px-Doriphorus03_pushki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64704"/>
            <a:ext cx="3135862" cy="5686362"/>
          </a:xfrm>
          <a:prstGeom prst="rect">
            <a:avLst/>
          </a:prstGeom>
          <a:noFill/>
        </p:spPr>
      </p:pic>
      <p:pic>
        <p:nvPicPr>
          <p:cNvPr id="7" name="Picture 4" descr="http://www.spbparquet.ru/imgcatalog/catalog13big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87" t="7105" r="2521" b="43155"/>
          <a:stretch>
            <a:fillRect/>
          </a:stretch>
        </p:blipFill>
        <p:spPr bwMode="auto">
          <a:xfrm rot="10800000">
            <a:off x="0" y="0"/>
            <a:ext cx="2214554" cy="4844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9" y="80863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29.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Назовите скульптуру и автора</a:t>
            </a:r>
          </a:p>
        </p:txBody>
      </p:sp>
    </p:spTree>
    <p:extLst>
      <p:ext uri="{BB962C8B-B14F-4D97-AF65-F5344CB8AC3E}">
        <p14:creationId xmlns:p14="http://schemas.microsoft.com/office/powerpoint/2010/main" val="3044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an.krasu.ru/studies/culture/antic/1/7/104.JPG"/>
          <p:cNvPicPr>
            <a:picLocks noChangeAspect="1" noChangeArrowheads="1"/>
          </p:cNvPicPr>
          <p:nvPr/>
        </p:nvPicPr>
        <p:blipFill>
          <a:blip r:embed="rId2"/>
          <a:srcRect l="31840" r="36320"/>
          <a:stretch>
            <a:fillRect/>
          </a:stretch>
        </p:blipFill>
        <p:spPr bwMode="auto">
          <a:xfrm>
            <a:off x="642910" y="571480"/>
            <a:ext cx="2577841" cy="607220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31830" y="5068004"/>
            <a:ext cx="8229600" cy="96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Агесандр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Афродита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Милосская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9" y="80863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30.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Назовите скульптуру и автора</a:t>
            </a:r>
          </a:p>
        </p:txBody>
      </p:sp>
    </p:spTree>
    <p:extLst>
      <p:ext uri="{BB962C8B-B14F-4D97-AF65-F5344CB8AC3E}">
        <p14:creationId xmlns:p14="http://schemas.microsoft.com/office/powerpoint/2010/main" val="3721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n.krasu.ru/studies/culture/antic/1/7/107.JPG"/>
          <p:cNvPicPr>
            <a:picLocks noChangeAspect="1" noChangeArrowheads="1"/>
          </p:cNvPicPr>
          <p:nvPr/>
        </p:nvPicPr>
        <p:blipFill>
          <a:blip r:embed="rId2"/>
          <a:srcRect l="20312" r="21876"/>
          <a:stretch>
            <a:fillRect/>
          </a:stretch>
        </p:blipFill>
        <p:spPr bwMode="auto">
          <a:xfrm>
            <a:off x="642910" y="1643050"/>
            <a:ext cx="3634408" cy="471490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3925" y="571480"/>
            <a:ext cx="8229600" cy="96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effectLst/>
                <a:latin typeface="Arial" pitchFamily="34" charset="0"/>
                <a:cs typeface="Arial" pitchFamily="34" charset="0"/>
              </a:rPr>
              <a:t>Агесандр</a:t>
            </a:r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effectLst/>
                <a:latin typeface="Arial" pitchFamily="34" charset="0"/>
                <a:cs typeface="Arial" pitchFamily="34" charset="0"/>
              </a:rPr>
              <a:t>Полидор</a:t>
            </a:r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err="1" smtClean="0">
                <a:effectLst/>
                <a:latin typeface="Arial" pitchFamily="34" charset="0"/>
                <a:cs typeface="Arial" pitchFamily="34" charset="0"/>
              </a:rPr>
              <a:t>Афинодор</a:t>
            </a: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Лаокоон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7699" y="3523450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31.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Назовите скульптуру и автора</a:t>
            </a:r>
          </a:p>
        </p:txBody>
      </p:sp>
    </p:spTree>
    <p:extLst>
      <p:ext uri="{BB962C8B-B14F-4D97-AF65-F5344CB8AC3E}">
        <p14:creationId xmlns:p14="http://schemas.microsoft.com/office/powerpoint/2010/main" val="3780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3771" y="1844824"/>
            <a:ext cx="7819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 Как называется треугольная вставка между скатами крыш в греческом храме?</a:t>
            </a:r>
          </a:p>
        </p:txBody>
      </p:sp>
      <p:pic>
        <p:nvPicPr>
          <p:cNvPr id="7" name="Picture 2" descr="C:\Users\user\Documents\10.jpg"/>
          <p:cNvPicPr>
            <a:picLocks noChangeAspect="1" noChangeArrowheads="1"/>
          </p:cNvPicPr>
          <p:nvPr/>
        </p:nvPicPr>
        <p:blipFill>
          <a:blip r:embed="rId2"/>
          <a:srcRect b="56478"/>
          <a:stretch>
            <a:fillRect/>
          </a:stretch>
        </p:blipFill>
        <p:spPr bwMode="auto">
          <a:xfrm>
            <a:off x="2339752" y="4195617"/>
            <a:ext cx="3986345" cy="12144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08798" y="3140968"/>
            <a:ext cx="1977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Фронтон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01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71599" y="2348880"/>
            <a:ext cx="7488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4.Назовите наиболее распространенный вид греческого храма.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350100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Периптер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af53040i"/>
          <p:cNvPicPr>
            <a:picLocks noChangeAspect="1" noChangeArrowheads="1"/>
          </p:cNvPicPr>
          <p:nvPr/>
        </p:nvPicPr>
        <p:blipFill>
          <a:blip r:embed="rId2"/>
          <a:srcRect l="18405" t="28939" r="47086" b="52457"/>
          <a:stretch>
            <a:fillRect/>
          </a:stretch>
        </p:blipFill>
        <p:spPr bwMode="auto">
          <a:xfrm>
            <a:off x="3131840" y="4149080"/>
            <a:ext cx="264029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395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061" y="2566913"/>
            <a:ext cx="6822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была модулем, определяющим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стиль храма…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8377" y="1536281"/>
            <a:ext cx="2200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5. О чем?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521020"/>
            <a:ext cx="1854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колонна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8128" y="5157192"/>
            <a:ext cx="3532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Назовите ордер.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{82DF6935-C255-4ACE-83BE-B27C52EA4AC2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134892" cy="33575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4" descr="{CD0C3408-BB7E-433C-A9FA-C0F508F2AEE2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785794"/>
            <a:ext cx="2441019" cy="3357586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" name="Picture 3" descr="{FFC85C38-E5B4-4437-8D2C-90DB4A0B9D3F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785794"/>
            <a:ext cx="2214577" cy="333764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4214818"/>
            <a:ext cx="202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Дорический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4214818"/>
            <a:ext cx="2017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Ионический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4214818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Коринфский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Theatre_Dio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1" y="2492896"/>
            <a:ext cx="3548775" cy="2448272"/>
          </a:xfrm>
          <a:prstGeom prst="rect">
            <a:avLst/>
          </a:prstGeom>
          <a:noFill/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331767" y="1484784"/>
            <a:ext cx="4503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.Назовите сооружение.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2677" y="5157192"/>
            <a:ext cx="118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Театр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5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7795" y="1869740"/>
            <a:ext cx="3903973" cy="3575484"/>
          </a:xfrm>
          <a:prstGeom prst="rect">
            <a:avLst/>
          </a:prstGeom>
          <a:noFill/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267744" y="836712"/>
            <a:ext cx="3929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.Определите ордер.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5589240"/>
            <a:ext cx="2332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Дорический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0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133</TotalTime>
  <Words>782</Words>
  <Application>Microsoft Office PowerPoint</Application>
  <PresentationFormat>Экран (4:3)</PresentationFormat>
  <Paragraphs>111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Поликлет  Дорифор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16</cp:revision>
  <dcterms:created xsi:type="dcterms:W3CDTF">2010-11-07T09:42:29Z</dcterms:created>
  <dcterms:modified xsi:type="dcterms:W3CDTF">2012-11-06T12:48:22Z</dcterms:modified>
</cp:coreProperties>
</file>