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ugaga.ru/uploads/posts/2012-10/1349962207_singapore-wintergarden-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ugaga.ru/uploads/posts/2012-10/1349962214_singapore-wintergarden-1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ugaga.ru/uploads/posts/2012-10/1349962232_singapore-wintergarden-13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bugaga.ru/uploads/posts/2012-10/1349962235_singapore-wintergarden-1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gaga.ru/interesting/1146735122-luchshim-zdaniem-v-mire-stali-zimnie-sady-v-singapure.html#ixzz2B54uyx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ugaga.ru/uploads/posts/2012-10/1349962226_singapore-wintergarde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ugaga.ru/uploads/posts/2012-10/1349962229_singapore-wintergarden-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ugaga.ru/uploads/posts/2012-10/1349962257_singapore-wintergarden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bugaga.ru/uploads/posts/2012-10/1349962231_singapore-wintergarden-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ugaga.ru/uploads/posts/2012-10/1349962195_singapore-wintergarden-5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ugaga.ru/uploads/posts/2012-10/1349962173_singapore-wintergarden-6.jp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bugaga.ru/uploads/posts/2012-10/1349962191_singapore-wintergarden-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ugaga.ru/uploads/posts/2012-10/1349962197_singapore-wintergarden-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bugaga.ru/uploads/posts/2012-10/1349962172_singapore-wintergarden-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bugaga.ru/uploads/posts/2012-10/1349962224_singapore-wintergarden-1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2665571"/>
          </a:xfrm>
        </p:spPr>
        <p:txBody>
          <a:bodyPr/>
          <a:lstStyle/>
          <a:p>
            <a:pPr algn="ctr"/>
            <a:r>
              <a:rPr lang="ru-RU" sz="5400" dirty="0"/>
              <a:t>Зимние сады в Сингапуре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Звание "Лучшее здание в мире" и престижная награда Всемирного фестиваля архитектуры (</a:t>
            </a:r>
            <a:r>
              <a:rPr lang="ru-RU" dirty="0" err="1"/>
              <a:t>World</a:t>
            </a:r>
            <a:r>
              <a:rPr lang="ru-RU" dirty="0"/>
              <a:t> </a:t>
            </a:r>
            <a:r>
              <a:rPr lang="ru-RU" dirty="0" err="1"/>
              <a:t>Architecture</a:t>
            </a:r>
            <a:r>
              <a:rPr lang="ru-RU" dirty="0"/>
              <a:t> </a:t>
            </a:r>
            <a:r>
              <a:rPr lang="ru-RU" dirty="0" err="1"/>
              <a:t>Festival</a:t>
            </a:r>
            <a:r>
              <a:rPr lang="ru-RU" dirty="0"/>
              <a:t> 2012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41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484784"/>
            <a:ext cx="7056784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2768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416824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298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763284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9112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124744"/>
            <a:ext cx="7416824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4507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Оригинал новости: </a:t>
            </a:r>
            <a:r>
              <a:rPr lang="ru-RU" u="sng" dirty="0">
                <a:hlinkClick r:id="rId2"/>
              </a:rPr>
              <a:t>http://www.bugaga.ru/interesting/1146735122-luchshim-zdaniem-v-mire-stali-zimnie-sady-v-singapure.html#ixzz2B54uyx98</a:t>
            </a:r>
            <a:r>
              <a:rPr lang="ru-RU" b="1" dirty="0"/>
              <a:t>ра </a:t>
            </a: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9647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268760"/>
            <a:ext cx="734481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0021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76250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94116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Комплекс, спроектированный британской компанией </a:t>
            </a:r>
            <a:r>
              <a:rPr lang="ru-RU" dirty="0" err="1"/>
              <a:t>Wilkinson</a:t>
            </a:r>
            <a:r>
              <a:rPr lang="ru-RU" dirty="0"/>
              <a:t> </a:t>
            </a:r>
            <a:r>
              <a:rPr lang="ru-RU" dirty="0" err="1"/>
              <a:t>Eyre</a:t>
            </a:r>
            <a:r>
              <a:rPr lang="ru-RU" dirty="0"/>
              <a:t> </a:t>
            </a:r>
            <a:r>
              <a:rPr lang="ru-RU" dirty="0" err="1"/>
              <a:t>Architects</a:t>
            </a:r>
            <a:r>
              <a:rPr lang="ru-RU" dirty="0"/>
              <a:t> в сотрудничестве с компаниями </a:t>
            </a:r>
            <a:r>
              <a:rPr lang="ru-RU" dirty="0" err="1"/>
              <a:t>Atelier</a:t>
            </a:r>
            <a:r>
              <a:rPr lang="ru-RU" dirty="0"/>
              <a:t> </a:t>
            </a:r>
            <a:r>
              <a:rPr lang="ru-RU" dirty="0" err="1"/>
              <a:t>One</a:t>
            </a:r>
            <a:r>
              <a:rPr lang="ru-RU" dirty="0"/>
              <a:t>, </a:t>
            </a:r>
            <a:r>
              <a:rPr lang="ru-RU" dirty="0" err="1"/>
              <a:t>Atelier</a:t>
            </a:r>
            <a:r>
              <a:rPr lang="ru-RU" dirty="0"/>
              <a:t> </a:t>
            </a:r>
            <a:r>
              <a:rPr lang="ru-RU" dirty="0" err="1"/>
              <a:t>Ten</a:t>
            </a:r>
            <a:r>
              <a:rPr lang="ru-RU" dirty="0"/>
              <a:t> и </a:t>
            </a:r>
            <a:r>
              <a:rPr lang="ru-RU" dirty="0" err="1"/>
              <a:t>Grant</a:t>
            </a:r>
            <a:r>
              <a:rPr lang="ru-RU" dirty="0"/>
              <a:t> </a:t>
            </a:r>
            <a:r>
              <a:rPr lang="ru-RU" dirty="0" err="1"/>
              <a:t>Associates</a:t>
            </a:r>
            <a:r>
              <a:rPr lang="ru-RU" dirty="0"/>
              <a:t>, представляет собой два здания-купола, которые расположены в центральной части нового паркового комплекса </a:t>
            </a:r>
            <a:r>
              <a:rPr lang="ru-RU" dirty="0" err="1"/>
              <a:t>Gardens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Bay</a:t>
            </a:r>
            <a:r>
              <a:rPr lang="ru-RU" dirty="0"/>
              <a:t>, расположенного на берегу залива и занимающего территорию площадью 101 гектар.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9870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6617"/>
            <a:ext cx="3017308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учшим зданием в мире стали Зимние сады в Сингапур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1"/>
            <a:ext cx="266928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901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58" y="1557338"/>
            <a:ext cx="3045883" cy="45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1628800"/>
            <a:ext cx="4392488" cy="438912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основе проекта – осуществляемая правительством стратегия по превращению Сингапура в "город в саду". Теплицы огромных размеров гармонично сочетают в себе инновационные технологии в области климат-контроля и современный дизайн. В постоянной экспозиции садов – разнообразные растения полузасушливых тропических регионов и Средиземноморья. Кроме того, организаторами комплекса также планируется регулярная организация цветочных выставок.</a:t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1363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78696" cy="1995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75856" y="1412776"/>
            <a:ext cx="5410944" cy="4525963"/>
          </a:xfrm>
        </p:spPr>
        <p:txBody>
          <a:bodyPr>
            <a:noAutofit/>
          </a:bodyPr>
          <a:lstStyle/>
          <a:p>
            <a:r>
              <a:rPr lang="ru-RU" sz="1800" dirty="0"/>
              <a:t>Архитектурное строение восхищает кажущейся хрупкостью и легкостью. При строительстве использовалось специально разработанное стекло, поглощающее излишки солнечного света. Кроме того, на крыше куполов установлены специальные выдвижные паруса, позволяющие создать тень для растений при повышении максимально допустимой температуры. В конструкции полов скрыты специальные трубы с холодной водой, благодаря чему внизу удерживаются прохладные воздушные массы, в то время как теплый воздух поднимается к вершинам куполов. На специальной солнечной электростанции генерируется требуемый объем энергии. Все это обеспечивает идеальные условия для растений вне зависимости от существующих погодных условий.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2799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70485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003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27280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0948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Лучшим зданием в мире стали Зимние сады в Сингапур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8274"/>
            <a:ext cx="3017308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учшим зданием в мире стали Зимние сады в Сингапур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41558"/>
            <a:ext cx="476250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7253" y="1"/>
            <a:ext cx="8452133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 smtClean="0"/>
              <a:t>Зимние сады в Сингапуре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33051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5</TotalTime>
  <Words>279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Thermal</vt:lpstr>
      <vt:lpstr>Зимние сады в Сингапуре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Зимние сады в Сингапуре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Света</cp:lastModifiedBy>
  <cp:revision>2</cp:revision>
  <dcterms:modified xsi:type="dcterms:W3CDTF">2012-11-06T09:47:04Z</dcterms:modified>
</cp:coreProperties>
</file>