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rtGoluboyGru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Самые необычные церкви мира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with an A (Madrid, Spain) </a:t>
            </a:r>
            <a:endParaRPr lang="ru-RU" dirty="0"/>
          </a:p>
        </p:txBody>
      </p:sp>
      <p:pic>
        <p:nvPicPr>
          <p:cNvPr id="22530" name="Picture 2" descr="http://assets1.lookatme.ru/8351294541/assets/article_image-image/f5/61/211236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73458" y="1600200"/>
            <a:ext cx="4397083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Device to Root Out Evil (Calgary, AB, Canada</a:t>
            </a:r>
            <a:endParaRPr lang="ru-RU" dirty="0"/>
          </a:p>
        </p:txBody>
      </p:sp>
      <p:pic>
        <p:nvPicPr>
          <p:cNvPr id="23554" name="Picture 2" descr="http://assets0.lookatme.ru/0479086658/assets/article_image-image/8e/3c/211237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61615" y="1600200"/>
            <a:ext cx="362077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Felsenkirche</a:t>
            </a:r>
            <a:r>
              <a:rPr lang="en-US" dirty="0" smtClean="0"/>
              <a:t> a.k.a. Church of the Rock, (</a:t>
            </a:r>
            <a:r>
              <a:rPr lang="en-US" dirty="0" err="1" smtClean="0"/>
              <a:t>Idar-Oberstein</a:t>
            </a:r>
            <a:r>
              <a:rPr lang="en-US" dirty="0" smtClean="0"/>
              <a:t>, Germany).</a:t>
            </a:r>
            <a:endParaRPr lang="ru-RU" dirty="0"/>
          </a:p>
        </p:txBody>
      </p:sp>
      <p:pic>
        <p:nvPicPr>
          <p:cNvPr id="24578" name="Picture 2" descr="http://assets1.lookatme.ru/5095536327/assets/article_image-image/8f/bf/211238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57562"/>
            <a:ext cx="4160512" cy="3120384"/>
          </a:xfrm>
          <a:prstGeom prst="rect">
            <a:avLst/>
          </a:prstGeom>
          <a:noFill/>
        </p:spPr>
      </p:pic>
      <p:pic>
        <p:nvPicPr>
          <p:cNvPr id="24580" name="Picture 4" descr="http://assets3.lookatme.ru/4979473140/assets/article_image-image/c0/17/211239/article_image-image-arti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Wireman Chapel at Eckerd College (St. Petersburg, Florida, USA)</a:t>
            </a:r>
            <a:endParaRPr lang="ru-RU" dirty="0"/>
          </a:p>
        </p:txBody>
      </p:sp>
      <p:pic>
        <p:nvPicPr>
          <p:cNvPr id="25602" name="Picture 2" descr="http://assets3.lookatme.ru/6049149676/assets/article_image-image/3f/30/211240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33650" y="1896269"/>
            <a:ext cx="4076700" cy="39338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Z" dirty="0" err="1" smtClean="0"/>
              <a:t>Grundtvig’s</a:t>
            </a:r>
            <a:r>
              <a:rPr lang="en-BZ" dirty="0" smtClean="0"/>
              <a:t> Church, (Copenhagen, Denmark)</a:t>
            </a:r>
            <a:endParaRPr lang="ru-RU" dirty="0"/>
          </a:p>
        </p:txBody>
      </p:sp>
      <p:pic>
        <p:nvPicPr>
          <p:cNvPr id="26626" name="Picture 2" descr="http://assets2.lookatme.ru/1412122558/assets/article_image-image/a2/64/211241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65270" y="1600200"/>
            <a:ext cx="461346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BZ" dirty="0" smtClean="0"/>
              <a:t>Pilgrimage Church(</a:t>
            </a:r>
            <a:r>
              <a:rPr lang="en-BZ" dirty="0" err="1" smtClean="0"/>
              <a:t>Neviges</a:t>
            </a:r>
            <a:r>
              <a:rPr lang="en-BZ" dirty="0" smtClean="0"/>
              <a:t>, Germany) </a:t>
            </a:r>
            <a:endParaRPr lang="ru-RU" dirty="0"/>
          </a:p>
        </p:txBody>
      </p:sp>
      <p:pic>
        <p:nvPicPr>
          <p:cNvPr id="27650" name="Picture 2" descr="http://assets2.lookatme.ru/3369302036/assets/article_image-image/67/28/211242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0240" y="2057241"/>
            <a:ext cx="5303520" cy="361188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Saint-Michel d’Aiguilhe chapel (Le Puy-en-Velay, France) </a:t>
            </a:r>
            <a:endParaRPr lang="ru-RU" dirty="0"/>
          </a:p>
        </p:txBody>
      </p:sp>
      <p:pic>
        <p:nvPicPr>
          <p:cNvPr id="28674" name="Picture 2" descr="http://assets2.lookatme.ru/9148383357/assets/article_image-image/dc/7b/211243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66595" y="1600200"/>
            <a:ext cx="361081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Trendsetters Church (Phoenix, AZ, USA)</a:t>
            </a:r>
            <a:endParaRPr lang="ru-RU" dirty="0"/>
          </a:p>
        </p:txBody>
      </p:sp>
      <p:pic>
        <p:nvPicPr>
          <p:cNvPr id="29698" name="Picture 2" descr="http://assets0.lookatme.ru/5719753225/assets/article_image-image/b7/81/211247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0240" y="1874361"/>
            <a:ext cx="5303520" cy="39776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Кристаллический собор, США</a:t>
            </a:r>
            <a:r>
              <a:rPr lang="ru-RU" sz="2000" dirty="0" smtClean="0"/>
              <a:t>. Протестантская церковь в калифорнийском городе </a:t>
            </a:r>
            <a:r>
              <a:rPr lang="ru-RU" sz="2000" dirty="0" err="1" smtClean="0"/>
              <a:t>Гарден-Гров</a:t>
            </a:r>
            <a:r>
              <a:rPr lang="ru-RU" sz="2000" dirty="0" smtClean="0"/>
              <a:t> почти целиком сделана из стекла, а по форме напоминает четырехконечный кристалл. В процессе строительства было использовано около 12 тысяч стекол, а внутри установлен самый большой в мире орган, насчитывающий 16 тысяч труб</a:t>
            </a:r>
            <a:endParaRPr lang="ru-RU" sz="2000" dirty="0"/>
          </a:p>
        </p:txBody>
      </p:sp>
      <p:pic>
        <p:nvPicPr>
          <p:cNvPr id="30722" name="Picture 2" descr="http://gorod.tomsk.ru/uploads/39240/1259122586/1238048499_0231_430x4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857364"/>
            <a:ext cx="408858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628" y="642918"/>
            <a:ext cx="39290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Jubilee</a:t>
            </a:r>
            <a:r>
              <a:rPr lang="ru-RU" b="1" dirty="0" smtClean="0"/>
              <a:t>, Италия. </a:t>
            </a:r>
            <a:r>
              <a:rPr lang="ru-RU" dirty="0" smtClean="0"/>
              <a:t>Еще одна церковь, не вписывающаяся ни в какие каноны, находится в Риме. Ее создатель, Ричард Мейер не постеснялся назвать ее «гордостью Рима» и «проектом тысячелетия». Форма здания имеет религиозный подтекст. Три параллельно расположенные дуги символизируют собой Святую Троицу, а гладкая зеркальная поверхность перед храмом должна напоминать о воде, являющейся важной частью обряда крещения.</a:t>
            </a:r>
            <a:endParaRPr lang="ru-RU" dirty="0"/>
          </a:p>
        </p:txBody>
      </p:sp>
      <p:pic>
        <p:nvPicPr>
          <p:cNvPr id="31746" name="Picture 2" descr="http://gorod.tomsk.ru/uploads/39240/1259122586/1238048499_0538_371x4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4561067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Annunciation Greek Orthodox Church, (Milwaukee, WI, </a:t>
            </a:r>
            <a:r>
              <a:rPr lang="en-US" dirty="0" smtClean="0"/>
              <a:t>USA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026" name="Picture 2" descr="http://assets2.lookatme.ru/8278787314/assets/article_image-image/67/53/211158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0240" y="1874361"/>
            <a:ext cx="5303520" cy="39776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Кафедральный собор, Бразилия.</a:t>
            </a:r>
            <a:r>
              <a:rPr lang="ru-RU" dirty="0" smtClean="0"/>
              <a:t> Строительство необычного храма в столице Бразилии было завершено в 1970 году. Автор проекта, Оскар </a:t>
            </a:r>
            <a:r>
              <a:rPr lang="ru-RU" dirty="0" err="1" smtClean="0"/>
              <a:t>Неймер</a:t>
            </a:r>
            <a:r>
              <a:rPr lang="ru-RU" dirty="0" smtClean="0"/>
              <a:t>, создал сооружение, состоящие из ассиметричных гиперболических </a:t>
            </a:r>
            <a:r>
              <a:rPr lang="ru-RU" dirty="0" err="1" smtClean="0"/>
              <a:t>коллон</a:t>
            </a:r>
            <a:r>
              <a:rPr lang="ru-RU" dirty="0" smtClean="0"/>
              <a:t>, весящих 90 тонн каждая. Форма церкви символизирует руки, поднимающиеся к небесам, к Богу. Говорят, что прототипом храма послужил ливерпульский римско-католический собор </a:t>
            </a:r>
            <a:r>
              <a:rPr lang="ru-RU" dirty="0" err="1" smtClean="0"/>
              <a:t>Метрополитан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2770" name="Picture 2" descr="http://gorod.tomsk.ru/uploads/39240/1259122586/1238048500_0221_430x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14554"/>
            <a:ext cx="6143666" cy="42148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Paraportiani</a:t>
            </a:r>
            <a:r>
              <a:rPr lang="ru-RU" b="1" dirty="0" smtClean="0"/>
              <a:t>, Греция</a:t>
            </a:r>
            <a:r>
              <a:rPr lang="ru-RU" dirty="0" smtClean="0"/>
              <a:t>. Расположенная на острове </a:t>
            </a:r>
            <a:r>
              <a:rPr lang="ru-RU" dirty="0" err="1" smtClean="0"/>
              <a:t>Миконос</a:t>
            </a:r>
            <a:r>
              <a:rPr lang="ru-RU" dirty="0" smtClean="0"/>
              <a:t> церковь была построена в 1425 году на месте бокового выхода из средневековой крепости. Выход по-гречески звучит как «</a:t>
            </a:r>
            <a:r>
              <a:rPr lang="ru-RU" dirty="0" err="1" smtClean="0"/>
              <a:t>парапорти</a:t>
            </a:r>
            <a:r>
              <a:rPr lang="ru-RU" dirty="0" smtClean="0"/>
              <a:t>», поэтому церковь и получила название </a:t>
            </a:r>
            <a:r>
              <a:rPr lang="ru-RU" dirty="0" err="1" smtClean="0"/>
              <a:t>Парапортиани</a:t>
            </a:r>
            <a:r>
              <a:rPr lang="ru-RU" dirty="0" smtClean="0"/>
              <a:t>. Храм состоит из 4 часовен на нижнем уровне и одной наверху. Часть здания была возведена в 1425 году, остальное достроено в XVI-XVII веках. </a:t>
            </a:r>
            <a:endParaRPr lang="ru-RU" dirty="0"/>
          </a:p>
        </p:txBody>
      </p:sp>
      <p:pic>
        <p:nvPicPr>
          <p:cNvPr id="33794" name="Picture 2" descr="http://gorod.tomsk.ru/uploads/39240/1259122586/1238048501_0535_430x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7709701" cy="45720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Bruder Klaus </a:t>
            </a:r>
            <a:r>
              <a:rPr lang="de-DE" dirty="0" err="1" smtClean="0"/>
              <a:t>Chapel</a:t>
            </a:r>
            <a:r>
              <a:rPr lang="de-DE" dirty="0" smtClean="0"/>
              <a:t> (Mechernich, southern Germany) </a:t>
            </a:r>
            <a:br>
              <a:rPr lang="de-DE" dirty="0" smtClean="0"/>
            </a:br>
            <a:endParaRPr lang="ru-RU" dirty="0"/>
          </a:p>
        </p:txBody>
      </p:sp>
      <p:pic>
        <p:nvPicPr>
          <p:cNvPr id="15362" name="Picture 2" descr="http://assets0.lookatme.ru/4166880831/assets/article_image-image/e9/fe/211159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0240" y="1874361"/>
            <a:ext cx="5303520" cy="3977640"/>
          </a:xfrm>
          <a:prstGeom prst="rect">
            <a:avLst/>
          </a:prstGeom>
          <a:noFill/>
        </p:spPr>
      </p:pic>
      <p:pic>
        <p:nvPicPr>
          <p:cNvPr id="15364" name="Picture 4" descr="http://assets3.lookatme.ru/2409894361/assets/article_image-image/8a/b5/211160/article_image-image-articl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357298"/>
            <a:ext cx="2643174" cy="17590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Cathedral of Maringa (Parana, Brazil)</a:t>
            </a:r>
            <a:endParaRPr lang="ru-RU" dirty="0"/>
          </a:p>
        </p:txBody>
      </p:sp>
      <p:pic>
        <p:nvPicPr>
          <p:cNvPr id="16386" name="Picture 2" descr="http://assets2.lookatme.ru/0067532447/assets/article_image-image/6b/29/211161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000240"/>
            <a:ext cx="4186696" cy="4525963"/>
          </a:xfrm>
          <a:prstGeom prst="rect">
            <a:avLst/>
          </a:prstGeom>
          <a:noFill/>
        </p:spPr>
      </p:pic>
      <p:pic>
        <p:nvPicPr>
          <p:cNvPr id="16388" name="Picture 4" descr="http://assets0.lookatme.ru/1340635759/assets/article_image-image/46/aa/211162/article_image-image-arti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4071966" cy="271698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 dirty="0" smtClean="0"/>
              <a:t>Catholic Church (Uruguay)</a:t>
            </a:r>
            <a:endParaRPr lang="ru-RU" dirty="0"/>
          </a:p>
        </p:txBody>
      </p:sp>
      <p:pic>
        <p:nvPicPr>
          <p:cNvPr id="17410" name="Picture 2" descr="http://assets2.lookatme.ru/0938758594/assets/article_image-image/69/b4/211163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93505" y="1600200"/>
            <a:ext cx="3556990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Chapel in the Rock (Arizona, USA) 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18434" name="Picture 2" descr="http://assets2.lookatme.ru/4738502660/assets/article_image-image/57/ee/211168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67117" y="1600200"/>
            <a:ext cx="3009765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Z" dirty="0" smtClean="0"/>
              <a:t>Church in a </a:t>
            </a:r>
            <a:r>
              <a:rPr lang="en-BZ" dirty="0" smtClean="0"/>
              <a:t>Hill(Luxembourg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9458" name="Picture 2" descr="http://assets2.lookatme.ru/0390965528/assets/article_image-image/f9/b2/211170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0240" y="2093817"/>
            <a:ext cx="5303520" cy="35387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Church of St. George(</a:t>
            </a:r>
            <a:r>
              <a:rPr lang="en-US" dirty="0" err="1" smtClean="0"/>
              <a:t>Lalibela</a:t>
            </a:r>
            <a:r>
              <a:rPr lang="en-US" dirty="0" smtClean="0"/>
              <a:t>, Ethiopia)</a:t>
            </a:r>
            <a:endParaRPr lang="ru-RU" dirty="0"/>
          </a:p>
        </p:txBody>
      </p:sp>
      <p:pic>
        <p:nvPicPr>
          <p:cNvPr id="20482" name="Picture 2" descr="http://assets2.lookatme.ru/8175135149/assets/article_image-image/b4/36/211234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74032" y="1600200"/>
            <a:ext cx="3395936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Church of St. George(</a:t>
            </a:r>
            <a:r>
              <a:rPr lang="en-US" dirty="0" err="1" smtClean="0"/>
              <a:t>Lalibela</a:t>
            </a:r>
            <a:r>
              <a:rPr lang="en-US" dirty="0" smtClean="0"/>
              <a:t>, Ethiopia)</a:t>
            </a:r>
            <a:endParaRPr lang="ru-RU" dirty="0"/>
          </a:p>
        </p:txBody>
      </p:sp>
      <p:pic>
        <p:nvPicPr>
          <p:cNvPr id="21506" name="Picture 2" descr="http://assets3.lookatme.ru/6904474455/assets/article_image-image/88/bc/211235/article_image-image-artic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0240" y="1874361"/>
            <a:ext cx="5303520" cy="39776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386</Words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Самые необычные церкви мира</vt:lpstr>
      <vt:lpstr>Annunciation Greek Orthodox Church, (Milwaukee, WI, USA)</vt:lpstr>
      <vt:lpstr>Bruder Klaus Chapel (Mechernich, southern Germany)  </vt:lpstr>
      <vt:lpstr>Cathedral of Maringa (Parana, Brazil)</vt:lpstr>
      <vt:lpstr>Catholic Church (Uruguay)</vt:lpstr>
      <vt:lpstr>Chapel in the Rock (Arizona, USA)  </vt:lpstr>
      <vt:lpstr>Church in a Hill(Luxembourg)</vt:lpstr>
      <vt:lpstr>Church of St. George(Lalibela, Ethiopia)</vt:lpstr>
      <vt:lpstr>Church of St. George(Lalibela, Ethiopia)</vt:lpstr>
      <vt:lpstr>Church with an A (Madrid, Spain) </vt:lpstr>
      <vt:lpstr>Device to Root Out Evil (Calgary, AB, Canada</vt:lpstr>
      <vt:lpstr>The Felsenkirche a.k.a. Church of the Rock, (Idar-Oberstein, Germany).</vt:lpstr>
      <vt:lpstr>The Wireman Chapel at Eckerd College (St. Petersburg, Florida, USA)</vt:lpstr>
      <vt:lpstr>Grundtvig’s Church, (Copenhagen, Denmark)</vt:lpstr>
      <vt:lpstr>Pilgrimage Church(Neviges, Germany) </vt:lpstr>
      <vt:lpstr>Saint-Michel d’Aiguilhe chapel (Le Puy-en-Velay, France) </vt:lpstr>
      <vt:lpstr>Trendsetters Church (Phoenix, AZ, USA)</vt:lpstr>
      <vt:lpstr>Кристаллический собор, США. Протестантская церковь в калифорнийском городе Гарден-Гров почти целиком сделана из стекла, а по форме напоминает четырехконечный кристалл. В процессе строительства было использовано около 12 тысяч стекол, а внутри установлен самый большой в мире орган, насчитывающий 16 тысяч труб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необычные церкви мира</dc:title>
  <dc:creator>user</dc:creator>
  <cp:lastModifiedBy>user</cp:lastModifiedBy>
  <cp:revision>3</cp:revision>
  <dcterms:created xsi:type="dcterms:W3CDTF">2011-09-04T14:09:55Z</dcterms:created>
  <dcterms:modified xsi:type="dcterms:W3CDTF">2011-09-05T03:29:00Z</dcterms:modified>
</cp:coreProperties>
</file>