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1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91" r:id="rId21"/>
    <p:sldId id="293" r:id="rId22"/>
    <p:sldId id="294" r:id="rId23"/>
    <p:sldId id="295" r:id="rId24"/>
    <p:sldId id="296" r:id="rId25"/>
    <p:sldId id="299" r:id="rId26"/>
    <p:sldId id="297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4" r:id="rId41"/>
    <p:sldId id="315" r:id="rId42"/>
    <p:sldId id="316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58319" autoAdjust="0"/>
  </p:normalViewPr>
  <p:slideViewPr>
    <p:cSldViewPr>
      <p:cViewPr varScale="1">
        <p:scale>
          <a:sx n="47" d="100"/>
          <a:sy n="47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7CD1-60A9-4FC8-8BF6-55F750D753E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F5BC-8712-4BDC-98FD-FC274910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5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6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ЩВЕЦИЯ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Шведы тоже фантазеры те еще… В Стокгольме установлена вот такая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симпатяжка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корова в скафандре. Нет, Швеция не космическая держава и коровы не сменили на этом поприще Белку и Стрелку. Просто перед очередными выборами в 2004 году было решено украсить город.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75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Атомиум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спроектирован к началу всемирной выставки 1958 года. На его создание ушло три года и после окончания выставки сооружение должны были снести. Но власти Брюсселя приобрели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атомиум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сделали его открытым для посетителей.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3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один необычный символ Бельгии - «Манекен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знаменитый фонтан «Писающий мальчик». Скульптура высотой всего 61 см изображает мальчишку, который без всякого стеснения пускает струю в мраморную чашу фонтана. Оригинал скульптуры был создан в 1619 году и украшал Брюссель, пока его не конфисковали французские солдаты. Сегодня мы можем видеть копию. Согласно легенде, мальчик был увековечен в бронзе в благодарность за то, что спас город от врагов. Каким образом? Он потушил фитиль взрывчатки, которой планировалось взорвать Брюссель. Вероятно, Вы уже догадались, как он это сделал?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5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Лос-Анджелесе, у входа в офис известной компании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Ernst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установлен памятник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трудоголику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Голова мужчины полностью погружена в стену здания, а в руках он судорожно сжимает дипломат. Видимо, очень не хочется на работу…Скульптура несет определенное послание карьеристам - оглянитесь, остановитесь, не уходите с головой в работу!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07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в Париже можно увидеть скульптуру человека, выходящего из стены. Расположен памятник на площади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Marcel-Ayme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Монмартр. Части тела бронзового человека вмонтированы в стену таким образом, что кажется, что он прошел сквозь каменное препятствие.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памятник писателю Марселю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которого запечатлели в образе его же персонажа из рассказа «Человек, проходящий сквозь стену».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Ницце находится единственное в своем роде сооружение - памятник "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выполненный в виде огромной кубической головы, наполненной книгами из городской библиотеки.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74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Габариты скульптуры впечатляют - длина яйца 8 м, ширина 5 м. Весит яйцо около 2300 кг. Материалом для создания скульптуры послужили обломки самолетов. Яйцо поворачивается на ветру и видно на большом расстоянии.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разных уголках Канады можно встретить скульптурные изображения черепахи и снопа пшеницы, гриба и оленьих рогов, мяча для гольфа и хоккейной клюшки.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0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67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4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6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40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82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63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6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8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8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9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3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Скульптура отражает все человеческие пороки, которые мы так часто не замечаем в самих себе - жадность, зависть, стремление к дешевым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понтам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»… Надпись на постаменте гласит «Жадность - порок».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Бердянске, кстати, подобных памятников множество. Здесь Вы можете увидеть памятник сплетникам, бычку - кормильцу, сантехнику, мальчику - рыбаку и счастливому детству.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Харькове установлен памятник влюбленным, в Киеве - скульптура небезызвестного мультяшного персонажа - ежика в тумане. Во Львове посетителей одного из ресторанов встречает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бронзвовый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Леопольд фон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Мазох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в Одессе Вы можете увидеть памятник двенадцатому стулу из романа Ильфа и Петрова.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8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F5BC-8712-4BDC-98FD-FC2749100D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4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21"/>
            <a:ext cx="9144000" cy="6885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Самые странные памятники мира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5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284984"/>
            <a:ext cx="4546848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Arial" pitchFamily="34" charset="0"/>
                <a:cs typeface="Arial" pitchFamily="34" charset="0"/>
              </a:rPr>
              <a:t>УКРАИНА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Юмор - национальная черта украинского народа. Поэтому оригинальных скульптур в Украине - не сосчитать. Так, в приморском городе Бердянск установлен памятник человеческой жадности. Скульптор увековечил в бронзе жабу с мобильным телефоном, пачкой валюты, сигарой и золотой цепью на шее, сидящую на головах четверых - мужчины, женщины, старика и ребенка. Весит жаба немало - 250 килограмм, и установлена на гранитном постаменте высотой 80 сантиметров.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blog.turmir.com/uploads/user_3673/zaba_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451306" y="5715000"/>
            <a:ext cx="1666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>
                <a:latin typeface="Arial" pitchFamily="34" charset="0"/>
                <a:cs typeface="Arial" pitchFamily="34" charset="0"/>
              </a:rPr>
              <a:t>http://blog.turmir.com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852936"/>
            <a:ext cx="3981128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Соседи - славяне не отстают по количеству удивительных скульптур. Так, в Москве установлен памятник …плавленому сырку «Дружба». Любимый многими с детства продукт увековечили в 2005 году во время фестиваля сыра по инициативе завода «Карат», производящего плавленые сыры. Был объявлен конкурс на лучший проект памятника. Из 150 работ, допущенных к отбору, победил проект, авторы которого черпали вдохновение в известной басне Крылова «Ворона и лисица».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blog.turmir.com/uploads/user_3673/000060b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539247" cy="38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437112"/>
            <a:ext cx="1666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http://blog.turmir.com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files.adme.ru/files/news/part_36/361805/%D0%9F%D0%B0%D0%BC%D1%8F%D1%82%D0%BD%D0%B8%D0%BA_%D1%81%D1%8B%D1%80%D0%BA%D1%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99" y="2572179"/>
            <a:ext cx="2241137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02899" y="5449307"/>
            <a:ext cx="13933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http://www.adme.ru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796" y="5877272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Расположена скульптурная композиция у проходной завода «Карат», между станциями метро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Дмитровская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и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Тимирязевская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9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ЩВЕЦИЯ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Шведы тоже фантазеры те еще… В Стокгольме установлена вот такая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симпатяжка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корова в скафандре. Нет, Швеция не космическая держава и коровы не сменили на этом поприще Белку и Стрелку. Просто перед очередными выборами в 2004 году было решено украсить город.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blog.turmir.com/uploads/user_3673/0000001224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451306" y="5715000"/>
            <a:ext cx="1666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>
                <a:latin typeface="Arial" pitchFamily="34" charset="0"/>
                <a:cs typeface="Arial" pitchFamily="34" charset="0"/>
              </a:rPr>
              <a:t>http://blog.turmir.com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5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БЕЛЬГИЯ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Один из символов Брюсселя -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атомиум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Спроектировал его архитектор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Ватеркеин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Металлическая конструкция представляет собой молекулу железа, увеличенную в 165 миллионов раз. Весит «молекула» 2400 тонн! Внутри девяти шаров, диаметр каждого из которых 18 м, посетители могут осмотреть экспозицию выставки, а также увидеть комикс о сооружении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атомиума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С вершины «молекулы» открывается роскошный вид на Брюссель</a:t>
            </a:r>
          </a:p>
        </p:txBody>
      </p:sp>
      <p:pic>
        <p:nvPicPr>
          <p:cNvPr id="13314" name="Picture 2" descr="http://blog.turmir.com/uploads/user_3673/molekul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451306" y="5715000"/>
            <a:ext cx="1666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>
                <a:latin typeface="Arial" pitchFamily="34" charset="0"/>
                <a:cs typeface="Arial" pitchFamily="34" charset="0"/>
              </a:rPr>
              <a:t>http://blog.turmir.com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1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g.turmir.com/uploads/user_3673/1234172680_6abb18010b5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548680"/>
            <a:ext cx="49320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БЕЛЬГИЯ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Еще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один необычный символ Бельгии - «Манекен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Пис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знаменитый фонтан «Писающий мальчик». Скульптура высотой всего 61 см изображает мальчишку, который без всякого стеснения пускает струю в мраморную чашу фонтана. Оригинал скульптуры был создан в 1619 году и украшал Брюссель, пока его не конфисковали французские солдаты. Сегодня мы можем видеть копию. Согласно легенде, мальчик был увековечен в бронзе в благодарность за то, что спас город от врагов. Каким образом? Он потушил фитиль взрывчатки, которой планировалось взорвать Брюссель. Вероятно, Вы уже догадались, как он это сделал?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451306" y="5715000"/>
            <a:ext cx="1666528" cy="11430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3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log.turmir.com/uploads/user_3673/prishepk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США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Американцы - люди практичные. Даже памятники ставят вещам рациональным и полезным. Например, прищепке. Гигантская прищепка находится в Филадельфии,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Centre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Square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Plaza</a:t>
            </a:r>
            <a:r>
              <a:rPr lang="ru-RU" dirty="0">
                <a:latin typeface="Arial" pitchFamily="34" charset="0"/>
                <a:cs typeface="Arial" pitchFamily="34" charset="0"/>
              </a:rPr>
              <a:t>. Её высота - около 15 метров! Согласно преданию, памятник поставил некий американец, разбогатевший на производстве бельевых прищепок. На самом деле, памятник был создан в 1976 году скульптором Клаусом Ольденбургом, который прожил в Штатах всю жизнь. Он был специалистом по эпатажу - кроме прищепки в его арсенале есть памятники лопате, совку, венику, зубной щетке и другим предметам обихода, а также яблочному огрызку.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451306" y="5715000"/>
            <a:ext cx="1666528" cy="11430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59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.turmir.com/uploads/user_3673/image1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9697"/>
            <a:ext cx="27995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7647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ФРАНЦИЯ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Деловой и жилой квартал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Defense</a:t>
            </a:r>
            <a:r>
              <a:rPr lang="ru-RU" dirty="0">
                <a:latin typeface="Arial" pitchFamily="34" charset="0"/>
                <a:cs typeface="Arial" pitchFamily="34" charset="0"/>
              </a:rPr>
              <a:t> в пригороде Парижа украшает скульптурное изображение большого пальца. Очень большого - его высота 12 метров, весит этот гигант около 18 тонн. Бронзовый палец был выполнен скульптором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Cisar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Baldaccini</a:t>
            </a:r>
            <a:r>
              <a:rPr lang="ru-RU" dirty="0">
                <a:latin typeface="Arial" pitchFamily="34" charset="0"/>
                <a:cs typeface="Arial" pitchFamily="34" charset="0"/>
              </a:rPr>
              <a:t> еще в 1965 году. Установили его, правда, намного позже - только в 1994. Всего скульптор изваял три похожих скульптуры. Аналогичный палец находится в Сеуле.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451306" y="5715000"/>
            <a:ext cx="1666528" cy="11430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.turmir.com/uploads/user_3673/vareni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1623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69269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КАНАДА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Канада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страна эмигрантов. Чем, как ни приступами ностальгии, можно объяснить создание столь оригинальных скульптур?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Например, памятника галушке. Его установили в городе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Глендон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выходцы с Украины. Огромная галушка, насаженная на вилку, видимо напоминает новоиспеченным канадцам о далеком доме. Есть мнение, что это не галушка, а вареник. Как говорится, на вкус и цвет…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51306" y="5715000"/>
            <a:ext cx="166652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>
                <a:latin typeface="Arial" pitchFamily="34" charset="0"/>
                <a:cs typeface="Arial" pitchFamily="34" charset="0"/>
              </a:rPr>
              <a:t>http://blog.turmir.com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2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.turmir.com/uploads/user_3673/rfarf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7081"/>
            <a:ext cx="3960440" cy="52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54868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ЧЕХИЯ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latin typeface="Arial" pitchFamily="34" charset="0"/>
                <a:cs typeface="Arial" pitchFamily="34" charset="0"/>
              </a:rPr>
              <a:t>Чехия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не отстает по количеству необычных памятников. В одной только Праге их не счесть. Большинство - дело рук скандально известного скульптора Дэвида Черного.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Памятник «Загадочный Кафка» украшает одну из улиц Праги. Франц Кафка - писатель, творчество которого более чем необычно. 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Следовательно, и памятник он заслужил нестандартный. Чешский скульптор Ярослав Рона проявил фантазию и запечатлел писателя сидящим на плечах… пустого костюма.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23011" y="6381328"/>
            <a:ext cx="166652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>
                <a:latin typeface="Arial" pitchFamily="34" charset="0"/>
                <a:cs typeface="Arial" pitchFamily="34" charset="0"/>
              </a:rPr>
              <a:t>http://blog.turmir.com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4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492896"/>
            <a:ext cx="4690864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А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Самаре </a:t>
            </a:r>
            <a:r>
              <a:rPr lang="ru-RU" sz="2000" dirty="0"/>
              <a:t>есть памятник батарее центрального отопления. Инициаторами создания композиции были самарские энергетики. Они попросили горожан прислать фотографии своих котов, греющихся на батарее, и увековечили в бронзе лучшую «модель».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Памятник расположен прямо на стене Самарской ТЭЦ. Торжественное открытие памятника в 2005 году было приурочено к 150-летию изобретения отопительного радиатора. Моделью для монумента послужила старейшая в Самаре батарея, отслужившая 90 лет в местном музее. Весит скульптура немало - 200 кг.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3554" name="Picture 2" descr="Прикольные памятник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32436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6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Странных и необычных памятников в мире огромное количество. Зачастую скульпторы всего мира соревнуются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своем </a:t>
            </a:r>
            <a:r>
              <a:rPr lang="ru-RU" dirty="0">
                <a:latin typeface="Arial" pitchFamily="34" charset="0"/>
                <a:cs typeface="Arial" pitchFamily="34" charset="0"/>
              </a:rPr>
              <a:t>умении поразить и удивить публику, в результате чего их эпатажные работы можно увидеть на улицах многих городов.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99496" y="6517446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http://ppjournal.ru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33235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шпротам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 err="1">
                <a:latin typeface="Arial" pitchFamily="34" charset="0"/>
                <a:cs typeface="Arial" pitchFamily="34" charset="0"/>
              </a:rPr>
              <a:t>Мамоново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Калининградская область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files.adme.ru/files/news/part_36/361805/%D0%9F%D0%B0%D0%BC%D1%8F%D1%82%D0%BD%D0%B8%D0%BA_%D1%88%D0%BF%D1%80%D0%BE%D1%82%D0%B0%D0%B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53583" cy="47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6904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iles.adme.ru/files/news/part_36/361805/ogyre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огурцу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 err="1">
                <a:latin typeface="Arial" pitchFamily="34" charset="0"/>
                <a:cs typeface="Arial" pitchFamily="34" charset="0"/>
              </a:rPr>
              <a:t>Луховицы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Московская область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2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iles.adme.ru/files/news/part_36/361805/appl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988444" cy="53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яблоку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Курск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71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Памятник шоколаду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Покров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://files.adme.ru/files/news/part_36/361805/choko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43" y="1416321"/>
            <a:ext cx="3240023" cy="48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3424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человеку-невидимке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Екатеринбург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37890" name="Picture 2" descr="http://files.adme.ru/files/news/part_36/361805/invis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3" y="1202498"/>
            <a:ext cx="7257210" cy="48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9898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гоголевскому Носу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Санкт-Петербург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://files.adme.ru/files/news/part_36/361805/n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888432" cy="5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39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iles.adme.ru/files/news/part_36/361805/yoshkin_ko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83026"/>
            <a:ext cx="3976364" cy="53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Йошкину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коту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Йошкар-Ола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71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Памятник Мюнхгаузену</a:t>
            </a:r>
            <a:br>
              <a:rPr lang="ru-RU" sz="2400" dirty="0"/>
            </a:br>
            <a:r>
              <a:rPr lang="ru-RU" sz="2400" b="1" dirty="0"/>
              <a:t>Калининград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62" name="Picture 2" descr="http://files.adme.ru/files/news/part_36/361805/munchsgause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2887"/>
            <a:ext cx="30178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7157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комару-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нефтесосу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Ноябрьск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files.adme.ru/files/news/part_36/361805/mosquito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39" y="1556792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70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Памятник </a:t>
            </a:r>
            <a:r>
              <a:rPr lang="ru-RU" sz="2000" dirty="0" err="1"/>
              <a:t>бурзянской</a:t>
            </a:r>
            <a:r>
              <a:rPr lang="ru-RU" sz="2000" dirty="0"/>
              <a:t> пчеле</a:t>
            </a:r>
            <a:br>
              <a:rPr lang="ru-RU" sz="2000" dirty="0"/>
            </a:br>
            <a:r>
              <a:rPr lang="ru-RU" sz="2000" b="1" dirty="0"/>
              <a:t>Уфа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3010" name="Picture 2" descr="http://files.adme.ru/files/news/part_36/361805/bee_u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268760"/>
            <a:ext cx="605416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0560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1306" y="5715000"/>
            <a:ext cx="1666528" cy="11430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blog.turmir.com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В недалеком прошлом памятники не слишком отличались друг от друга. Чести быть увековеченными в камне или бронзе удостаивались политические деятели, великие писатели и народные артисты. 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Монументы походили друг на друга, как братья - близнецы.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Зато сегодня необычных памятников по всему миру не счесть. Зачастую о них не знают даже некоторые местные жители. Туристы же, случайно набредая на эти творения, приходят в неописуемый восторг. 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Современные скульпторы не боятся экспериментировать, их креативу нет предела. Диковинные монументы веселят и удивляют, пугают или заставляют задуматься о смысле жизни…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6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Дорогу утятам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Москва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files.adme.ru/files/news/part_36/361805/duc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68023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77088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рыбакам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Петрозаводск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://files.adme.ru/files/news/part_36/361805/ryba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268760"/>
            <a:ext cx="686781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48047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«Пермяк соленые уши»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Пермь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http://files.adme.ru/files/news/part_36/361805/permy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0579"/>
            <a:ext cx="4741734" cy="53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54359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Памятник Чехову</a:t>
            </a:r>
            <a:br>
              <a:rPr lang="ru-RU" sz="2000" dirty="0"/>
            </a:br>
            <a:r>
              <a:rPr lang="ru-RU" sz="2000" b="1" dirty="0" smtClean="0"/>
              <a:t>Томск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«Антон Павлович в Томске глазами пьяного мужика лежащего в канаве и ни разу не читавшего Каштанки»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8130" name="Picture 2" descr="http://files.adme.ru/files/news/part_36/361805/chehov-tomsk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99591"/>
            <a:ext cx="5703308" cy="42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52441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водопроводчику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Омск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files.adme.ru/files/news/part_36/361805/om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938" y="1268760"/>
            <a:ext cx="6663414" cy="49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31603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водопроводу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Мытищи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http://files.adme.ru/files/news/part_36/361805/vodoprovod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45122"/>
            <a:ext cx="3744416" cy="537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98614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водопроводному крану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Петрозаводск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files.adme.ru/files/news/part_36/361805/kran_petro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810299" cy="47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713857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первому электрическому столбу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Вологда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files.adme.ru/files/news/part_36/361805/stol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46915"/>
            <a:ext cx="5837997" cy="43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07663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фонарщику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Санкт-Петербург</a:t>
            </a:r>
          </a:p>
        </p:txBody>
      </p:sp>
      <p:pic>
        <p:nvPicPr>
          <p:cNvPr id="53250" name="Picture 2" descr="http://files.adme.ru/files/news/part_36/361805/fonarsch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39421"/>
            <a:ext cx="355728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55568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табурету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Москва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http://files.adme.ru/files/news/part_36/361805/tabur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669967" cy="52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8879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Российский город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Железноводск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что на Кавказе, известен своими минеральными и целебными источниками, поэтому не удивительно, что там было построено множество лечебных санаториев. Так вот, один из них решил удивить своих гостей и разместил у главного входа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памятник клизме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таким образом, видимо, предупреждая отдыхающих о том, что с ними будут делать.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Железноводск. Памятник клизм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08182"/>
            <a:ext cx="6048672" cy="40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9496" y="6517446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http://ppjournal.ru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53144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копейке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Иркутск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http://files.adme.ru/files/news/part_36/361805/kopei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66048"/>
            <a:ext cx="3960440" cy="53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32979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Памятник букве Ё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Ульяновск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http://files.adme.ru/files/news/part_36/361805/y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68" y="1628775"/>
            <a:ext cx="5871263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70365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Памятник кошельку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Краснодар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http://files.adme.ru/files/news/part_36/361805/koshelek-krasnod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242787" y="6021288"/>
            <a:ext cx="188255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/>
              <a:t>http://www.adme.ru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30709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2787" y="6021288"/>
            <a:ext cx="1882552" cy="490066"/>
          </a:xfrm>
        </p:spPr>
        <p:txBody>
          <a:bodyPr>
            <a:normAutofit/>
          </a:bodyPr>
          <a:lstStyle/>
          <a:p>
            <a:r>
              <a:rPr lang="en-US" sz="1100" dirty="0"/>
              <a:t>http://www.adme.ru</a:t>
            </a:r>
            <a:endParaRPr lang="ru-RU" sz="1100" dirty="0"/>
          </a:p>
        </p:txBody>
      </p:sp>
      <p:pic>
        <p:nvPicPr>
          <p:cNvPr id="47106" name="Picture 2" descr="http://files.adme.ru/files/news/part_36/361805/bolel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3911"/>
            <a:ext cx="7268766" cy="46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Памятник болельщику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Томск</a:t>
            </a: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1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2400" dirty="0"/>
              <a:t>Оригинальный памятник акуле можно встретить в столице Великобритании, </a:t>
            </a:r>
            <a:r>
              <a:rPr lang="ru-RU" sz="2400" b="1" dirty="0" err="1"/>
              <a:t>Лондоне</a:t>
            </a:r>
            <a:r>
              <a:rPr lang="ru-RU" sz="2400" dirty="0" err="1"/>
              <a:t>.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один прекрасный день жители района </a:t>
            </a:r>
            <a:r>
              <a:rPr lang="ru-RU" sz="2400" dirty="0" err="1"/>
              <a:t>Хедингтон</a:t>
            </a:r>
            <a:r>
              <a:rPr lang="ru-RU" sz="2400" dirty="0"/>
              <a:t> увидели в крыше дома соседа-американца хвост металлической акулы, длиной около 7,5 метров. </a:t>
            </a:r>
          </a:p>
        </p:txBody>
      </p:sp>
      <p:pic>
        <p:nvPicPr>
          <p:cNvPr id="3074" name="Picture 2" descr="Самые странные памятники мира. Лондон. Акул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7" y="1916832"/>
            <a:ext cx="5112568" cy="32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085184"/>
            <a:ext cx="198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http://ppjournal.ru</a:t>
            </a:r>
            <a:endParaRPr lang="ru-RU" dirty="0"/>
          </a:p>
        </p:txBody>
      </p:sp>
      <p:pic>
        <p:nvPicPr>
          <p:cNvPr id="5" name="Picture 2" descr="http://blog.turmir.com/uploads/user_3673/ak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44" y="1916832"/>
            <a:ext cx="30154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6068411"/>
            <a:ext cx="231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http://blog.turmir.com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0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Чешский скульптор Давид Черный создал весьма оригинальный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памятник Святому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Венцеславу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покровителю Чехии.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Венцеслав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нем изображен на брюхе коня, который подвешен за ноги.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Увидеть этот памятник можно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в Праге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Самые странные памятники мира. оригинальный памятник Святому Венцеславу в Праг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6" y="1600200"/>
            <a:ext cx="71527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9496" y="6517446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http://ppjournal.ru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9184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Швейцарии 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можно увидеть множество странных памятников, созданных скульпторами на протяжении веков. Но, пожалуй, самым неоднозначным и шокирующим является памятник, на котором изображен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злобный монстр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откусывающий головы младенцам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Увидеть его можно в городе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Берн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злобный монстр, откусывающий головы младенцам, в Берн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4931"/>
            <a:ext cx="71527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9496" y="6517446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http://ppjournal.ru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137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Совсем неудивительно, что в Монголии много памятников основателю и правителю Великой Монгольской империи Чингисхану. Однако один памятник все-таки весьма странный. Дело в том, что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40-метровая конная статуя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великого правителя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Чингисхана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расположена прямо на крыше банка небольшого города, который находится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 реке Тула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54 км от Улан-Батора.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Памятник Чингисхану в Монголии.Самые странные памятники мир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128547" cy="3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9496" y="6517446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http://ppjournal.ru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7574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Весьма уникальный памятник можно увидеть и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Мельбурне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Австралия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В местном университете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памятник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его основателю 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Карлу Ла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Тробу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установили вниз головой.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Памятник Карлу Ла Тробу в Мельбурн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6" y="1600200"/>
            <a:ext cx="71527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99496" y="6517446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http://ppjournal.ru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05532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</TotalTime>
  <Words>473</Words>
  <Application>Microsoft Office PowerPoint</Application>
  <PresentationFormat>Экран (4:3)</PresentationFormat>
  <Paragraphs>120</Paragraphs>
  <Slides>43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Самые странные памятники мира</vt:lpstr>
      <vt:lpstr>Презентация PowerPoint</vt:lpstr>
      <vt:lpstr>http://blog.turmir.com</vt:lpstr>
      <vt:lpstr>Российский город Железноводск, что на Кавказе, известен своими минеральными и целебными источниками, поэтому не удивительно, что там было построено множество лечебных санаториев. Так вот, один из них решил удивить своих гостей и разместил у главного входа памятник клизме, таким образом, видимо, предупреждая отдыхающих о том, что с ними будут делать. </vt:lpstr>
      <vt:lpstr>Оригинальный памятник акуле можно встретить в столице Великобритании, Лондоне.В один прекрасный день жители района Хедингтон увидели в крыше дома соседа-американца хвост металлической акулы, длиной около 7,5 метров. </vt:lpstr>
      <vt:lpstr>Чешский скульптор Давид Черный создал весьма оригинальный памятник Святому Венцеславу, покровителю Чехии. Венцеслав на нем изображен на брюхе коня, который подвешен за ноги. . Увидеть этот памятник можно в Праге. </vt:lpstr>
      <vt:lpstr>В Швейцарии можно увидеть множество странных памятников, созданных скульпторами на протяжении веков. Но, пожалуй, самым неоднозначным и шокирующим является памятник, на котором изображен  злобный монстр, откусывающий головы младенцам. Увидеть его можно в городе Берн. </vt:lpstr>
      <vt:lpstr>Совсем неудивительно, что в Монголии много памятников основателю и правителю Великой Монгольской империи Чингисхану. Однако один памятник все-таки весьма странный. Дело в том, что 40-метровая конная статуя великого правителя Чингисхана расположена прямо на крыше банка небольшого города, который находится на реке Тула, в 54 км от Улан-Батора. </vt:lpstr>
      <vt:lpstr>Весьма уникальный памятник можно увидеть и в Мельбурне, Австралия. В местном университете памятник его основателю Карлу Ла Тробу установили вниз головой. </vt:lpstr>
      <vt:lpstr>УКРАИНА  Юмор - национальная черта украинского народа. Поэтому оригинальных скульптур в Украине - не сосчитать. Так, в приморском городе Бердянск установлен памятник человеческой жадности. Скульптор увековечил в бронзе жабу с мобильным телефоном, пачкой валюты, сигарой и золотой цепью на шее, сидящую на головах четверых - мужчины, женщины, старика и ребенка. Весит жаба немало - 250 килограмм, и установлена на гранитном постаменте высотой 80 сантиметров.  </vt:lpstr>
      <vt:lpstr>РОССИЯ Соседи - славяне не отстают по количеству удивительных скульптур. Так, в Москве установлен памятник …плавленому сырку «Дружба». Любимый многими с детства продукт увековечили в 2005 году во время фестиваля сыра по инициативе завода «Карат», производящего плавленые сыры. Был объявлен конкурс на лучший проект памятника. Из 150 работ, допущенных к отбору, победил проект, авторы которого черпали вдохновение в известной басне Крылова «Ворона и лисица».   </vt:lpstr>
      <vt:lpstr>ЩВЕЦИЯ  Шведы тоже фантазеры те еще… В Стокгольме установлена вот такая симпатяжка - корова в скафандре. Нет, Швеция не космическая держава и коровы не сменили на этом поприще Белку и Стрелку. Просто перед очередными выборами в 2004 году было решено украсить город.  </vt:lpstr>
      <vt:lpstr>БЕЛЬГИЯ Один из символов Брюсселя - атомиум. Спроектировал его архитектор Ватеркеин. Металлическая конструкция представляет собой молекулу железа, увеличенную в 165 миллионов раз. Весит «молекула» 2400 тонн! Внутри девяти шаров, диаметр каждого из которых 18 м, посетители могут осмотреть экспозицию выставки, а также увидеть комикс о сооружении атомиума. С вершины «молекулы» открывается роскошный вид на Брюссель</vt:lpstr>
      <vt:lpstr>http://blog.turmir.com</vt:lpstr>
      <vt:lpstr>http://blog.turmir.com</vt:lpstr>
      <vt:lpstr>http://blog.turmir.com</vt:lpstr>
      <vt:lpstr>Презентация PowerPoint</vt:lpstr>
      <vt:lpstr>Презентация PowerPoint</vt:lpstr>
      <vt:lpstr>А в Самаре есть памятник батарее центрального отопления. Инициаторами создания композиции были самарские энергетики. Они попросили горожан прислать фотографии своих котов, греющихся на батарее, и увековечили в бронзе лучшую «модель».   Памятник расположен прямо на стене Самарской ТЭЦ. Торжественное открытие памятника в 2005 году было приурочено к 150-летию изобретения отопительного радиатора. Моделью для монумента послужила старейшая в Самаре батарея, отслужившая 90 лет в местном музее. Весит скульптура немало - 200 кг. </vt:lpstr>
      <vt:lpstr>Памятник шпротам Мамоново, Калининградская область  </vt:lpstr>
      <vt:lpstr>Памятник огурцу Луховицы, Московская область   </vt:lpstr>
      <vt:lpstr>Памятник яблоку Курск  </vt:lpstr>
      <vt:lpstr>Презентация PowerPoint</vt:lpstr>
      <vt:lpstr>Памятник человеку-невидимке Екатеринбург </vt:lpstr>
      <vt:lpstr>Памятник гоголевскому Носу Санкт-Петербург  </vt:lpstr>
      <vt:lpstr>Памятник Йошкину коту Йошкар-Ола </vt:lpstr>
      <vt:lpstr>Памятник Мюнхгаузену Калининград </vt:lpstr>
      <vt:lpstr>Памятник комару-нефтесосу Ноябрьск </vt:lpstr>
      <vt:lpstr>Памятник бурзянской пчеле Уфа </vt:lpstr>
      <vt:lpstr>Дорогу утятам Москва </vt:lpstr>
      <vt:lpstr>Памятник рыбакам Петрозаводск </vt:lpstr>
      <vt:lpstr>«Пермяк соленые уши» Пермь </vt:lpstr>
      <vt:lpstr>Памятник Чехову Томск «Антон Павлович в Томске глазами пьяного мужика лежащего в канаве и ни разу не читавшего Каштанки» </vt:lpstr>
      <vt:lpstr>Памятник водопроводчику Омск </vt:lpstr>
      <vt:lpstr>Памятник водопроводу Мытищи </vt:lpstr>
      <vt:lpstr>Памятник водопроводному крану Петрозаводск </vt:lpstr>
      <vt:lpstr>Памятник первому электрическому столбу Вологда </vt:lpstr>
      <vt:lpstr>Памятник фонарщику Санкт-Петербург</vt:lpstr>
      <vt:lpstr>Памятник табурету Москва </vt:lpstr>
      <vt:lpstr>Памятник копейке Иркутск </vt:lpstr>
      <vt:lpstr>Памятник букве Ё Ульяновск </vt:lpstr>
      <vt:lpstr>Памятник кошельку Краснодар </vt:lpstr>
      <vt:lpstr>http://www.adme.ru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странные памятники мира</dc:title>
  <dc:creator>Светлана</dc:creator>
  <cp:lastModifiedBy>Светлана</cp:lastModifiedBy>
  <cp:revision>13</cp:revision>
  <dcterms:created xsi:type="dcterms:W3CDTF">2012-12-08T04:00:14Z</dcterms:created>
  <dcterms:modified xsi:type="dcterms:W3CDTF">2012-12-13T15:09:55Z</dcterms:modified>
</cp:coreProperties>
</file>