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257" r:id="rId3"/>
    <p:sldId id="258" r:id="rId4"/>
    <p:sldId id="313" r:id="rId5"/>
    <p:sldId id="259" r:id="rId6"/>
    <p:sldId id="260" r:id="rId7"/>
    <p:sldId id="311" r:id="rId8"/>
    <p:sldId id="312" r:id="rId9"/>
    <p:sldId id="261" r:id="rId10"/>
    <p:sldId id="262" r:id="rId11"/>
    <p:sldId id="264" r:id="rId12"/>
    <p:sldId id="265" r:id="rId13"/>
    <p:sldId id="266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9" r:id="rId53"/>
    <p:sldId id="310" r:id="rId54"/>
    <p:sldId id="307" r:id="rId55"/>
    <p:sldId id="282" r:id="rId56"/>
    <p:sldId id="283" r:id="rId57"/>
    <p:sldId id="284" r:id="rId58"/>
    <p:sldId id="28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1" autoAdjust="0"/>
  </p:normalViewPr>
  <p:slideViewPr>
    <p:cSldViewPr>
      <p:cViewPr varScale="1">
        <p:scale>
          <a:sx n="58" d="100"/>
          <a:sy n="58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43445-6126-460B-9182-13E3969C0AD9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F35B-6C9B-4402-B9E4-DBF2A3FC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atyadudnik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художницы -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katyadudnik.com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стих как нельзя лучше характеризует сегодняшнее направление моего творчества: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Сохраните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себе ребенка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похожего на мечту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душа…колокольчик звонкий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Воспевающий доброту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Сохраните в себе ребенка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любопытными глазами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мальчишку…а кто девчонку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развевающимися волосами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Сохраните в себе ребенка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неподдельной жаждой жизни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интересом к миру с пеленок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желанием жить…а не выжить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Сохраните в себе ребенка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частичку своей души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Протяните навстречу руки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Обрастать броней не спеши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Солнечный Эльф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FF35B-6C9B-4402-B9E4-DBF2A3FC3B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5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d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1"/>
            <a:ext cx="6324600" cy="609600"/>
          </a:xfrm>
        </p:spPr>
        <p:txBody>
          <a:bodyPr/>
          <a:lstStyle>
            <a:lvl1pPr algn="r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5867400" cy="609600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ed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atyadudni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221088"/>
            <a:ext cx="6324600" cy="6096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Сказочные картины </a:t>
            </a:r>
            <a:r>
              <a:rPr lang="ru-RU" sz="8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Екатерины Дудник </a:t>
            </a: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792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www.dv-reclama.ru/ftp/2011/Ekaterina_Dudnik_kartiny_Kate_Dudnik_%20hudojnik_skazochnye_risunki_illyustracii_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6672"/>
            <a:ext cx="554461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82796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476672"/>
            <a:ext cx="590465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90890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7646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225441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0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548680"/>
            <a:ext cx="676875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828267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476672"/>
            <a:ext cx="518457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107434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404664"/>
            <a:ext cx="30963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155830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548680"/>
            <a:ext cx="561662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399356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620688"/>
            <a:ext cx="568863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904776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548680"/>
            <a:ext cx="662473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963705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548680"/>
            <a:ext cx="561662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565152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Екатерина Дудник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1600200"/>
            <a:ext cx="613102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Художница </a:t>
            </a:r>
            <a:r>
              <a:rPr lang="ru-RU" b="1" dirty="0"/>
              <a:t>Екатерина Дудник</a:t>
            </a:r>
            <a:r>
              <a:rPr lang="ru-RU" dirty="0"/>
              <a:t> </a:t>
            </a:r>
            <a:r>
              <a:rPr lang="ru-RU" dirty="0" smtClean="0"/>
              <a:t>родилась </a:t>
            </a:r>
            <a:r>
              <a:rPr lang="ru-RU" dirty="0"/>
              <a:t>в 1982 году в городе Измаил.</a:t>
            </a:r>
          </a:p>
          <a:p>
            <a:r>
              <a:rPr lang="ru-RU" dirty="0"/>
              <a:t>Как и каждый ребенок, Катя мечтала быть актрисой, археологом, солдатом. Любовь к искусству прививалась с раннего детства, которое прошло в мастерской у папы, и стала решающим фактором при выборе профессии.</a:t>
            </a:r>
          </a:p>
          <a:p>
            <a:r>
              <a:rPr lang="ru-RU" dirty="0"/>
              <a:t>Начальное художественное образование было получено в Государственной средней художественной школе им. Т.Г. Шевченко, а высшее - в Национальной академии изобразительного искусства и архитектуры - факультет изобразительного искусства.</a:t>
            </a:r>
          </a:p>
          <a:p>
            <a:r>
              <a:rPr lang="ru-RU" dirty="0"/>
              <a:t>Первым учителем был папа, а вдохновляла мама. </a:t>
            </a:r>
            <a:r>
              <a:rPr lang="ru-RU" b="1" dirty="0"/>
              <a:t>Екатерина Дудник принимала участие во многих вы</a:t>
            </a:r>
            <a:r>
              <a:rPr lang="ru-RU" dirty="0"/>
              <a:t>ставках, и это принесло молодой художнице уверенность в себе, признание и стимул к созданию новых, интересных работ.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021288"/>
            <a:ext cx="363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Сайт художницы - </a:t>
            </a:r>
            <a:r>
              <a:rPr lang="ru-RU" b="1" u="sng" dirty="0">
                <a:hlinkClick r:id="rId3"/>
              </a:rPr>
              <a:t>katyadudnik.com</a:t>
            </a:r>
            <a:endParaRPr lang="ru-RU" dirty="0"/>
          </a:p>
        </p:txBody>
      </p:sp>
      <p:pic>
        <p:nvPicPr>
          <p:cNvPr id="5122" name="Picture 2" descr="http://katyadudnik.com/images/stories/img_7680_r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9" y="170080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02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476672"/>
            <a:ext cx="489654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938135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20688"/>
            <a:ext cx="734481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114763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548680"/>
            <a:ext cx="568863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778502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620688"/>
            <a:ext cx="590465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3740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atyadudnik.com/images/com_fwgallery/files/62/w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0511" y="697974"/>
            <a:ext cx="6002192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107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2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476672"/>
            <a:ext cx="388843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294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836712"/>
            <a:ext cx="7632848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202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764704"/>
            <a:ext cx="3072227" cy="5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www.dv-reclama.ru/ftp/2011/Ekaterina_Dudnik_kartiny_Kate_Dudnik_%20hudojnik_skazochnye_risunki_illyustracii_24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4" y="764704"/>
            <a:ext cx="3859021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505343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476672"/>
            <a:ext cx="53285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552921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www.dv-reclama.ru/ftp/2011/Ekaterina_Dudnik_kartiny_Kate_Dudnik_%20hudojnik_skazochnye_risunki_illyustracii_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620688"/>
            <a:ext cx="68407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5562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/>
              <a:t>«Добрые сказочные персонажи – это нить, которая приведет Вас в нежное марево мира сказок и напомнит о детских мечтах, любимых игрушках, приоткроет секреты снов и подарит ощущение </a:t>
            </a:r>
            <a:r>
              <a:rPr lang="ru-RU" i="1" dirty="0" err="1"/>
              <a:t>окрыленности</a:t>
            </a:r>
            <a:r>
              <a:rPr lang="ru-RU" i="1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3361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548680"/>
            <a:ext cx="554461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041365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76672"/>
            <a:ext cx="547260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624040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476672"/>
            <a:ext cx="554461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692237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76672"/>
            <a:ext cx="590465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657311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08720"/>
            <a:ext cx="820891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556290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548680"/>
            <a:ext cx="68407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943464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04664"/>
            <a:ext cx="784887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25280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476672"/>
            <a:ext cx="626469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597840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692696"/>
            <a:ext cx="856895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394193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404664"/>
            <a:ext cx="424847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6009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Баннер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6888" r="17411" b="4218"/>
          <a:stretch/>
        </p:blipFill>
        <p:spPr bwMode="auto">
          <a:xfrm>
            <a:off x="1115616" y="980728"/>
            <a:ext cx="674851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318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76672"/>
            <a:ext cx="705678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582824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76672"/>
            <a:ext cx="691276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137739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76672"/>
            <a:ext cx="612068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041524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548680"/>
            <a:ext cx="669674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117779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548680"/>
            <a:ext cx="583264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59625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548680"/>
            <a:ext cx="489654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020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32656"/>
            <a:ext cx="446449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3032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764704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467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4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76672"/>
            <a:ext cx="604867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4490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5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6154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www.dv-reclama.ru/ftp/2011/Ekaterina_Dudnik_kartiny_Kate_Dudnik_%20hudojnik_skazochnye_risunki_illyustracii_51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0200"/>
            <a:ext cx="248362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3127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www.dv-reclama.ru/ftp/2011/Ekaterina_Dudnik_kartiny_Kate_Dudnik_%20hudojnik_skazochnye_risunki_illyustracii_0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081" y="1600200"/>
            <a:ext cx="2760837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http://www.dv-reclama.ru/ftp/2011/Ekaterina_Dudnik_kartiny_Kate_Dudnik_%20hudojnik_skazochnye_risunki_illyustracii_04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617" y="1600200"/>
            <a:ext cx="300976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93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www.dv-reclama.ru/ftp/2011/Ekaterina_Dudnik_kartiny_Kate_Dudnik_%20hudojnik_skazochnye_risunki_illyustracii_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991" y="1600200"/>
            <a:ext cx="454601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3896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620688"/>
            <a:ext cx="640871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713548"/>
      </p:ext>
    </p:extLst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548680"/>
            <a:ext cx="604867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343685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5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20688"/>
            <a:ext cx="763284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779978"/>
      </p:ext>
    </p:extLst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5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6672"/>
            <a:ext cx="583264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99219"/>
      </p:ext>
    </p:extLst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620688"/>
            <a:ext cx="64087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521935"/>
      </p:ext>
    </p:extLst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www.dv-reclama.ru/ftp/2011/Ekaterina_Dudnik_kartiny_Kate_Dudnik_%20hudojnik_skazochnye_risunki_illyustracii_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20688"/>
            <a:ext cx="784887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69826"/>
      </p:ext>
    </p:extLst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24861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www.dv-reclama.ru/ftp/2011/Ekaterina_Dudnik_kartiny_Kate_Dudnik_%20hudojnik_skazochnye_risunki_illyustracii_2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93129"/>
            <a:ext cx="370460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084713"/>
      </p:ext>
    </p:extLst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692696"/>
            <a:ext cx="568863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72769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0688"/>
            <a:ext cx="698477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49534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33" y="1582341"/>
            <a:ext cx="84055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"Не бывает абсолютно взрослых, не бывает абсолютно детей.</a:t>
            </a:r>
          </a:p>
          <a:p>
            <a:pPr algn="ctr"/>
            <a:r>
              <a:rPr lang="ru-RU" sz="2800" i="1" dirty="0"/>
              <a:t>Все мы приходим из мира сказки, в котором снятся самые яркие </a:t>
            </a:r>
            <a:r>
              <a:rPr lang="ru-RU" sz="2800" i="1" dirty="0" smtClean="0"/>
              <a:t>сны,</a:t>
            </a:r>
            <a:r>
              <a:rPr lang="ru-RU" sz="2800" i="1" dirty="0"/>
              <a:t> </a:t>
            </a:r>
            <a:r>
              <a:rPr lang="ru-RU" sz="2800" i="1" dirty="0" smtClean="0"/>
              <a:t>где </a:t>
            </a:r>
            <a:r>
              <a:rPr lang="ru-RU" sz="2800" i="1" dirty="0"/>
              <a:t>воздух пропитан мечтами.</a:t>
            </a:r>
          </a:p>
          <a:p>
            <a:pPr algn="ctr"/>
            <a:r>
              <a:rPr lang="ru-RU" sz="2800" i="1" dirty="0"/>
              <a:t>Самое главное, взрослея, не потерять ребенка внутри </a:t>
            </a:r>
            <a:r>
              <a:rPr lang="ru-RU" sz="2800" i="1" dirty="0" smtClean="0"/>
              <a:t>себя, становясь </a:t>
            </a:r>
            <a:r>
              <a:rPr lang="ru-RU" sz="2800" i="1" dirty="0"/>
              <a:t>мудрее, остаться открытым </a:t>
            </a:r>
            <a:r>
              <a:rPr lang="ru-RU" sz="2800" i="1" dirty="0" smtClean="0"/>
              <a:t>душой,</a:t>
            </a:r>
            <a:r>
              <a:rPr lang="ru-RU" sz="2800" i="1" dirty="0"/>
              <a:t> </a:t>
            </a:r>
            <a:r>
              <a:rPr lang="ru-RU" sz="2800" i="1" dirty="0" smtClean="0"/>
              <a:t>любящим </a:t>
            </a:r>
            <a:r>
              <a:rPr lang="ru-RU" sz="2800" i="1" dirty="0"/>
              <a:t>и всегда готовым к встрече со сказкой".</a:t>
            </a:r>
          </a:p>
          <a:p>
            <a:pPr algn="ctr"/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9777690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анн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4503" r="12606" b="4272"/>
          <a:stretch/>
        </p:blipFill>
        <p:spPr bwMode="auto">
          <a:xfrm>
            <a:off x="611560" y="654461"/>
            <a:ext cx="776646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42585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v-reclama.ru/ftp/2011/Ekaterina_Dudnik_kartiny_Kate_Dudnik_%20hudojnik_skazochnye_risunki_illyustracii_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76672"/>
            <a:ext cx="532859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40488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24</TotalTime>
  <Words>104</Words>
  <Application>Microsoft Office PowerPoint</Application>
  <PresentationFormat>Экран (4:3)</PresentationFormat>
  <Paragraphs>37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Тема5</vt:lpstr>
      <vt:lpstr>Сказочные картины Екатерины Дудник </vt:lpstr>
      <vt:lpstr>Екатерина Дудник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 картины Екатерины Дудник </dc:title>
  <dc:creator>Светлана</dc:creator>
  <cp:lastModifiedBy>Светлана</cp:lastModifiedBy>
  <cp:revision>6</cp:revision>
  <dcterms:created xsi:type="dcterms:W3CDTF">2012-12-30T07:36:43Z</dcterms:created>
  <dcterms:modified xsi:type="dcterms:W3CDTF">2013-01-22T14:47:48Z</dcterms:modified>
</cp:coreProperties>
</file>